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60" r:id="rId4"/>
    <p:sldId id="259" r:id="rId5"/>
  </p:sldIdLst>
  <p:sldSz cx="9145588" cy="6859588"/>
  <p:notesSz cx="6858000" cy="9144000"/>
  <p:defaultTextStyle>
    <a:defPPr>
      <a:defRPr lang="ko-KR"/>
    </a:defPPr>
    <a:lvl1pPr marL="0" algn="l" defTabSz="857341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28671" algn="l" defTabSz="857341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57341" algn="l" defTabSz="857341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286012" algn="l" defTabSz="857341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14683" algn="l" defTabSz="857341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43354" algn="l" defTabSz="857341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572024" algn="l" defTabSz="857341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00695" algn="l" defTabSz="857341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429366" algn="l" defTabSz="857341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5600"/>
    <a:srgbClr val="FF7518"/>
    <a:srgbClr val="FD911B"/>
    <a:srgbClr val="FF6A05"/>
    <a:srgbClr val="E35B00"/>
    <a:srgbClr val="D42E1E"/>
    <a:srgbClr val="583C2E"/>
    <a:srgbClr val="B19079"/>
    <a:srgbClr val="F5E6DF"/>
    <a:srgbClr val="5D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-1440" y="-390"/>
      </p:cViewPr>
      <p:guideLst>
        <p:guide orient="horz" pos="2161"/>
        <p:guide pos="2881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-384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A28F9B-1627-4939-9DBE-0421917C3F99}" type="datetimeFigureOut">
              <a:rPr lang="ko-KR" altLang="en-US" smtClean="0"/>
              <a:t>2018-10-12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DA1F3F-A412-498C-AA5F-2A6A274C3E7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4570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57341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28671" algn="l" defTabSz="857341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57341" algn="l" defTabSz="857341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86012" algn="l" defTabSz="857341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714683" algn="l" defTabSz="857341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143354" algn="l" defTabSz="857341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72024" algn="l" defTabSz="857341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000695" algn="l" defTabSz="857341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29366" algn="l" defTabSz="857341" rtl="0" eaLnBrk="1" latinLnBrk="1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DA1F3F-A412-498C-AA5F-2A6A274C3E74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0614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84"/>
            <a:ext cx="8749786" cy="6859588"/>
          </a:xfrm>
          <a:prstGeom prst="rect">
            <a:avLst/>
          </a:prstGeom>
        </p:spPr>
      </p:pic>
      <p:sp>
        <p:nvSpPr>
          <p:cNvPr id="4" name="직사각형 3"/>
          <p:cNvSpPr/>
          <p:nvPr userDrawn="1"/>
        </p:nvSpPr>
        <p:spPr>
          <a:xfrm>
            <a:off x="0" y="0"/>
            <a:ext cx="8749786" cy="6862072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2086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"/>
            <a:ext cx="9145588" cy="6859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8109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"/>
            <a:ext cx="9145588" cy="6859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4810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끝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"/>
            <a:ext cx="9145588" cy="6859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6083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760" y="365212"/>
            <a:ext cx="7888070" cy="1325870"/>
          </a:xfrm>
          <a:prstGeom prst="rect">
            <a:avLst/>
          </a:prstGeom>
        </p:spPr>
        <p:txBody>
          <a:bodyPr vert="horz" lIns="85734" tIns="42867" rIns="85734" bIns="42867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760" y="1826048"/>
            <a:ext cx="7888070" cy="4352345"/>
          </a:xfrm>
          <a:prstGeom prst="rect">
            <a:avLst/>
          </a:prstGeom>
        </p:spPr>
        <p:txBody>
          <a:bodyPr vert="horz" lIns="85734" tIns="42867" rIns="85734" bIns="4286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759" y="6357824"/>
            <a:ext cx="2057757" cy="365210"/>
          </a:xfrm>
          <a:prstGeom prst="rect">
            <a:avLst/>
          </a:prstGeom>
        </p:spPr>
        <p:txBody>
          <a:bodyPr vert="horz" lIns="85734" tIns="42867" rIns="85734" bIns="42867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A691F-5D28-4F4B-BC8A-8C67B6A34159}" type="datetimeFigureOut">
              <a:rPr lang="ko-KR" altLang="en-US" smtClean="0"/>
              <a:t>2018-10-12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9477" y="6357824"/>
            <a:ext cx="3086636" cy="365210"/>
          </a:xfrm>
          <a:prstGeom prst="rect">
            <a:avLst/>
          </a:prstGeom>
        </p:spPr>
        <p:txBody>
          <a:bodyPr vert="horz" lIns="85734" tIns="42867" rIns="85734" bIns="42867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072" y="6357824"/>
            <a:ext cx="2057757" cy="365210"/>
          </a:xfrm>
          <a:prstGeom prst="rect">
            <a:avLst/>
          </a:prstGeom>
        </p:spPr>
        <p:txBody>
          <a:bodyPr vert="horz" lIns="85734" tIns="42867" rIns="85734" bIns="42867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DBF512-3BEE-44D9-9C69-0A8B34FC7B38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08389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4" r:id="rId3"/>
    <p:sldLayoutId id="2147483677" r:id="rId4"/>
  </p:sldLayoutIdLst>
  <p:timing>
    <p:tnLst>
      <p:par>
        <p:cTn id="1" dur="indefinite" restart="never" nodeType="tmRoot"/>
      </p:par>
    </p:tnLst>
  </p:timing>
  <p:txStyles>
    <p:titleStyle>
      <a:lvl1pPr algn="l" defTabSz="857341" rtl="0" eaLnBrk="1" latinLnBrk="1" hangingPunct="1">
        <a:lnSpc>
          <a:spcPct val="90000"/>
        </a:lnSpc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4335" indent="-214335" algn="l" defTabSz="857341" rtl="0" eaLnBrk="1" latinLnBrk="1" hangingPunct="1">
        <a:lnSpc>
          <a:spcPct val="90000"/>
        </a:lnSpc>
        <a:spcBef>
          <a:spcPts val="938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3006" indent="-214335" algn="l" defTabSz="857341" rtl="0" eaLnBrk="1" latinLnBrk="1" hangingPunct="1">
        <a:lnSpc>
          <a:spcPct val="90000"/>
        </a:lnSpc>
        <a:spcBef>
          <a:spcPts val="469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71677" indent="-214335" algn="l" defTabSz="857341" rtl="0" eaLnBrk="1" latinLnBrk="1" hangingPunct="1">
        <a:lnSpc>
          <a:spcPct val="90000"/>
        </a:lnSpc>
        <a:spcBef>
          <a:spcPts val="469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00348" indent="-214335" algn="l" defTabSz="857341" rtl="0" eaLnBrk="1" latinLnBrk="1" hangingPunct="1">
        <a:lnSpc>
          <a:spcPct val="90000"/>
        </a:lnSpc>
        <a:spcBef>
          <a:spcPts val="469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29018" indent="-214335" algn="l" defTabSz="857341" rtl="0" eaLnBrk="1" latinLnBrk="1" hangingPunct="1">
        <a:lnSpc>
          <a:spcPct val="90000"/>
        </a:lnSpc>
        <a:spcBef>
          <a:spcPts val="469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689" indent="-214335" algn="l" defTabSz="857341" rtl="0" eaLnBrk="1" latinLnBrk="1" hangingPunct="1">
        <a:lnSpc>
          <a:spcPct val="90000"/>
        </a:lnSpc>
        <a:spcBef>
          <a:spcPts val="469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786360" indent="-214335" algn="l" defTabSz="857341" rtl="0" eaLnBrk="1" latinLnBrk="1" hangingPunct="1">
        <a:lnSpc>
          <a:spcPct val="90000"/>
        </a:lnSpc>
        <a:spcBef>
          <a:spcPts val="469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15030" indent="-214335" algn="l" defTabSz="857341" rtl="0" eaLnBrk="1" latinLnBrk="1" hangingPunct="1">
        <a:lnSpc>
          <a:spcPct val="90000"/>
        </a:lnSpc>
        <a:spcBef>
          <a:spcPts val="469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43701" indent="-214335" algn="l" defTabSz="857341" rtl="0" eaLnBrk="1" latinLnBrk="1" hangingPunct="1">
        <a:lnSpc>
          <a:spcPct val="90000"/>
        </a:lnSpc>
        <a:spcBef>
          <a:spcPts val="469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57341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8671" algn="l" defTabSz="857341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57341" algn="l" defTabSz="857341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86012" algn="l" defTabSz="857341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683" algn="l" defTabSz="857341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43354" algn="l" defTabSz="857341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72024" algn="l" defTabSz="857341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00695" algn="l" defTabSz="857341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29366" algn="l" defTabSz="857341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23122" y="2470323"/>
            <a:ext cx="7035244" cy="1606378"/>
          </a:xfrm>
          <a:prstGeom prst="rect">
            <a:avLst/>
          </a:prstGeom>
          <a:effectLst/>
        </p:spPr>
        <p:txBody>
          <a:bodyPr lIns="0" tIns="0" rIns="0" bIns="0" anchor="t">
            <a:no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sz="4500" b="1" kern="1200">
                <a:solidFill>
                  <a:srgbClr val="EB2121"/>
                </a:solidFill>
                <a:effectLst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j-cs"/>
              </a:defRPr>
            </a:lvl1pPr>
          </a:lstStyle>
          <a:p>
            <a:r>
              <a:rPr lang="en-US" sz="3800" spc="30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BUSINESS</a:t>
            </a:r>
          </a:p>
          <a:p>
            <a:r>
              <a:rPr lang="en-US" sz="3800" b="0" spc="300" smtClean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PRESENTATION</a:t>
            </a:r>
            <a:endParaRPr lang="en-US" sz="3800" b="0" spc="300" dirty="0">
              <a:solidFill>
                <a:schemeClr val="bg1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 rot="5400000">
            <a:off x="7678964" y="5149754"/>
            <a:ext cx="2563843" cy="338868"/>
          </a:xfrm>
          <a:prstGeom prst="rect">
            <a:avLst/>
          </a:prstGeom>
          <a:effectLst/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sz="4500" kern="1200">
                <a:solidFill>
                  <a:schemeClr val="bg2">
                    <a:lumMod val="25000"/>
                  </a:schemeClr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j-cs"/>
              </a:defRPr>
            </a:lvl1pPr>
          </a:lstStyle>
          <a:p>
            <a:pPr algn="r"/>
            <a:r>
              <a:rPr lang="en-US" altLang="ko-KR" sz="1200" smtClean="0">
                <a:solidFill>
                  <a:srgbClr val="B1907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www.abcdefg.com</a:t>
            </a:r>
            <a:endParaRPr lang="en-US" altLang="ko-KR" sz="1200">
              <a:solidFill>
                <a:srgbClr val="B19079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23122" y="1947623"/>
            <a:ext cx="7035244" cy="676597"/>
          </a:xfrm>
          <a:prstGeom prst="rect">
            <a:avLst/>
          </a:prstGeom>
          <a:effectLst/>
        </p:spPr>
        <p:txBody>
          <a:bodyPr lIns="0" tIns="0" rIns="0" bIns="0" anchor="t">
            <a:no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sz="4500" b="1" kern="1200">
                <a:solidFill>
                  <a:srgbClr val="EB2121"/>
                </a:solidFill>
                <a:effectLst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j-cs"/>
              </a:defRPr>
            </a:lvl1pPr>
          </a:lstStyle>
          <a:p>
            <a:r>
              <a:rPr lang="en-US" sz="2200" spc="30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2018</a:t>
            </a:r>
            <a:endParaRPr lang="en-US" sz="2200" spc="300" dirty="0">
              <a:solidFill>
                <a:schemeClr val="bg1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3122" y="284684"/>
            <a:ext cx="2801880" cy="32498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sz="4500" b="1" kern="1200">
                <a:solidFill>
                  <a:srgbClr val="EB2121"/>
                </a:solidFill>
                <a:effectLst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j-cs"/>
              </a:defRPr>
            </a:lvl1pPr>
          </a:lstStyle>
          <a:p>
            <a:r>
              <a:rPr lang="en-US" altLang="ko-KR" sz="2000" b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LOGO</a:t>
            </a:r>
            <a:endParaRPr lang="en-US" sz="2000" b="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3122" y="6333356"/>
            <a:ext cx="2801880" cy="32498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sz="4500" b="1" kern="1200">
                <a:solidFill>
                  <a:srgbClr val="EB2121"/>
                </a:solidFill>
                <a:effectLst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j-cs"/>
              </a:defRPr>
            </a:lvl1pPr>
          </a:lstStyle>
          <a:p>
            <a:r>
              <a:rPr lang="en-US" altLang="ko-KR" sz="1400" b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DATE  2018.00.00</a:t>
            </a:r>
            <a:endParaRPr lang="en-US" sz="1400" b="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627120" y="351359"/>
            <a:ext cx="1829544" cy="32498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sz="4500" b="1" kern="1200">
                <a:solidFill>
                  <a:srgbClr val="EB2121"/>
                </a:solidFill>
                <a:effectLst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j-cs"/>
              </a:defRPr>
            </a:lvl1pPr>
          </a:lstStyle>
          <a:p>
            <a:pPr algn="r"/>
            <a:r>
              <a:rPr lang="en-US" altLang="ko-KR" sz="1400" b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COMPANY NAME</a:t>
            </a:r>
            <a:endParaRPr lang="en-US" sz="1400" b="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336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1"/>
          <p:cNvSpPr txBox="1">
            <a:spLocks/>
          </p:cNvSpPr>
          <p:nvPr/>
        </p:nvSpPr>
        <p:spPr>
          <a:xfrm>
            <a:off x="3363118" y="550940"/>
            <a:ext cx="2571752" cy="243628"/>
          </a:xfrm>
          <a:prstGeom prst="rect">
            <a:avLst/>
          </a:prstGeom>
          <a:effectLst/>
        </p:spPr>
        <p:txBody>
          <a:bodyPr lIns="0" tIns="0" rIns="0" bIns="0" anchor="t">
            <a:no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sz="4500" b="1" kern="1200">
                <a:solidFill>
                  <a:srgbClr val="EB2121"/>
                </a:solidFill>
                <a:effectLst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j-cs"/>
              </a:defRPr>
            </a:lvl1pPr>
          </a:lstStyle>
          <a:p>
            <a:pPr algn="ctr"/>
            <a:r>
              <a:rPr lang="en-US" altLang="ko-KR" sz="1800" b="0" spc="1000" smtClean="0">
                <a:solidFill>
                  <a:srgbClr val="FF6A05"/>
                </a:solidFill>
                <a:latin typeface="Noto Sans CJK KR Bold" pitchFamily="34" charset="-127"/>
                <a:ea typeface="Noto Sans CJK KR Bold" pitchFamily="34" charset="-127"/>
              </a:rPr>
              <a:t>CONTENTS</a:t>
            </a:r>
            <a:endParaRPr lang="en-US" sz="1800" b="0" spc="1000" dirty="0">
              <a:solidFill>
                <a:srgbClr val="FF6A05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877028" y="1527220"/>
            <a:ext cx="2651651" cy="1859750"/>
            <a:chOff x="381728" y="1550200"/>
            <a:chExt cx="2651651" cy="1859750"/>
          </a:xfrm>
        </p:grpSpPr>
        <p:sp>
          <p:nvSpPr>
            <p:cNvPr id="47" name="Title 1"/>
            <p:cNvSpPr txBox="1">
              <a:spLocks/>
            </p:cNvSpPr>
            <p:nvPr/>
          </p:nvSpPr>
          <p:spPr>
            <a:xfrm>
              <a:off x="381728" y="2285645"/>
              <a:ext cx="2651651" cy="226356"/>
            </a:xfrm>
            <a:prstGeom prst="rect">
              <a:avLst/>
            </a:prstGeom>
          </p:spPr>
          <p:txBody>
            <a:bodyPr lIns="0" tIns="0" rIns="0" bIns="0" anchor="t">
              <a:noAutofit/>
            </a:bodyPr>
            <a:lstStyle>
              <a:lvl1pPr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buNone/>
                <a:defRPr sz="4500" b="1" kern="1200">
                  <a:solidFill>
                    <a:srgbClr val="EB2121"/>
                  </a:solidFill>
                  <a:effectLst/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+mj-cs"/>
                </a:defRPr>
              </a:lvl1pPr>
            </a:lstStyle>
            <a:p>
              <a:pPr algn="ctr"/>
              <a:r>
                <a:rPr lang="en-US" altLang="ko-KR" sz="1800" b="0" smtClean="0">
                  <a:solidFill>
                    <a:srgbClr val="FD911B"/>
                  </a:solidFill>
                  <a:latin typeface="Noto Sans CJK KR Medium" pitchFamily="34" charset="-127"/>
                  <a:ea typeface="Noto Sans CJK KR Medium" pitchFamily="34" charset="-127"/>
                </a:rPr>
                <a:t>TITLE TEXT HERE</a:t>
              </a:r>
              <a:endParaRPr lang="en-US" sz="1800" b="0" dirty="0">
                <a:solidFill>
                  <a:srgbClr val="FD911B"/>
                </a:solidFill>
                <a:latin typeface="Noto Sans CJK KR Medium" pitchFamily="34" charset="-127"/>
                <a:ea typeface="Noto Sans CJK KR Medium" pitchFamily="34" charset="-127"/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855459" y="1550200"/>
              <a:ext cx="1837537" cy="1859750"/>
              <a:chOff x="855459" y="1550200"/>
              <a:chExt cx="1837537" cy="1859750"/>
            </a:xfrm>
          </p:grpSpPr>
          <p:sp>
            <p:nvSpPr>
              <p:cNvPr id="48" name="Title 1"/>
              <p:cNvSpPr txBox="1">
                <a:spLocks/>
              </p:cNvSpPr>
              <p:nvPr/>
            </p:nvSpPr>
            <p:spPr>
              <a:xfrm>
                <a:off x="855459" y="2666903"/>
                <a:ext cx="1837537" cy="743047"/>
              </a:xfrm>
              <a:prstGeom prst="rect">
                <a:avLst/>
              </a:prstGeom>
            </p:spPr>
            <p:txBody>
              <a:bodyPr lIns="0" tIns="0" rIns="0" bIns="0" anchor="t">
                <a:noAutofit/>
              </a:bodyPr>
              <a:lstStyle>
                <a:lvl1pPr algn="l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4500" b="1" kern="1200">
                    <a:solidFill>
                      <a:srgbClr val="EB2121"/>
                    </a:solidFill>
                    <a:effectLst/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j-cs"/>
                  </a:defRPr>
                </a:lvl1pPr>
              </a:lstStyle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1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SUB TITLE TEXT</a:t>
                </a:r>
              </a:p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2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</a:t>
                </a:r>
                <a:r>
                  <a:rPr lang="en-US" altLang="ko-KR" sz="1600" b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SUB TITLE TEXT</a:t>
                </a:r>
              </a:p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3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</a:t>
                </a:r>
                <a:r>
                  <a:rPr lang="en-US" altLang="ko-KR" sz="1600" b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SUB TITLE TEXT</a:t>
                </a:r>
              </a:p>
              <a:p>
                <a:endParaRPr lang="en-US" altLang="ko-KR" sz="1600" b="0">
                  <a:solidFill>
                    <a:schemeClr val="bg1"/>
                  </a:solidFill>
                  <a:latin typeface="Noto Sans KR Light" pitchFamily="34" charset="-127"/>
                  <a:ea typeface="Noto Sans KR Light" pitchFamily="34" charset="-127"/>
                </a:endParaRPr>
              </a:p>
            </p:txBody>
          </p:sp>
          <p:sp>
            <p:nvSpPr>
              <p:cNvPr id="51" name="오각형 50"/>
              <p:cNvSpPr/>
              <p:nvPr/>
            </p:nvSpPr>
            <p:spPr>
              <a:xfrm rot="5400000">
                <a:off x="1405656" y="1553022"/>
                <a:ext cx="603795" cy="598152"/>
              </a:xfrm>
              <a:prstGeom prst="homePlate">
                <a:avLst/>
              </a:prstGeom>
              <a:solidFill>
                <a:srgbClr val="FF6A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2" name="Title 1"/>
              <p:cNvSpPr txBox="1">
                <a:spLocks/>
              </p:cNvSpPr>
              <p:nvPr/>
            </p:nvSpPr>
            <p:spPr>
              <a:xfrm>
                <a:off x="1459702" y="1654581"/>
                <a:ext cx="495703" cy="326434"/>
              </a:xfrm>
              <a:prstGeom prst="rect">
                <a:avLst/>
              </a:prstGeom>
            </p:spPr>
            <p:txBody>
              <a:bodyPr lIns="0" tIns="0" rIns="0" bIns="0" anchor="t">
                <a:noAutofit/>
              </a:bodyPr>
              <a:lstStyle>
                <a:lvl1pPr algn="l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4500" b="1" kern="1200">
                    <a:solidFill>
                      <a:srgbClr val="EB2121"/>
                    </a:solidFill>
                    <a:effectLst/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j-cs"/>
                  </a:defRPr>
                </a:lvl1pPr>
              </a:lstStyle>
              <a:p>
                <a:pPr algn="ctr"/>
                <a:r>
                  <a:rPr lang="en-US" altLang="ko-KR" sz="1800" b="0" smtClean="0">
                    <a:solidFill>
                      <a:schemeClr val="bg1"/>
                    </a:solidFill>
                    <a:latin typeface="Noto Sans CJK KR Bold" pitchFamily="34" charset="-127"/>
                    <a:ea typeface="Noto Sans CJK KR Bold" pitchFamily="34" charset="-127"/>
                  </a:rPr>
                  <a:t>01</a:t>
                </a:r>
                <a:endParaRPr lang="en-US" sz="1800" b="0" dirty="0">
                  <a:solidFill>
                    <a:schemeClr val="bg1"/>
                  </a:solidFill>
                  <a:latin typeface="Noto Sans CJK KR Bold" pitchFamily="34" charset="-127"/>
                  <a:ea typeface="Noto Sans CJK KR Bold" pitchFamily="34" charset="-127"/>
                </a:endParaRPr>
              </a:p>
            </p:txBody>
          </p:sp>
        </p:grpSp>
      </p:grpSp>
      <p:grpSp>
        <p:nvGrpSpPr>
          <p:cNvPr id="29" name="그룹 28"/>
          <p:cNvGrpSpPr/>
          <p:nvPr/>
        </p:nvGrpSpPr>
        <p:grpSpPr>
          <a:xfrm>
            <a:off x="3246969" y="1527220"/>
            <a:ext cx="2651651" cy="1859750"/>
            <a:chOff x="381728" y="1550200"/>
            <a:chExt cx="2651651" cy="1859750"/>
          </a:xfrm>
        </p:grpSpPr>
        <p:sp>
          <p:nvSpPr>
            <p:cNvPr id="30" name="Title 1"/>
            <p:cNvSpPr txBox="1">
              <a:spLocks/>
            </p:cNvSpPr>
            <p:nvPr/>
          </p:nvSpPr>
          <p:spPr>
            <a:xfrm>
              <a:off x="381728" y="2285645"/>
              <a:ext cx="2651651" cy="226356"/>
            </a:xfrm>
            <a:prstGeom prst="rect">
              <a:avLst/>
            </a:prstGeom>
          </p:spPr>
          <p:txBody>
            <a:bodyPr lIns="0" tIns="0" rIns="0" bIns="0" anchor="t">
              <a:noAutofit/>
            </a:bodyPr>
            <a:lstStyle>
              <a:lvl1pPr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buNone/>
                <a:defRPr sz="4500" b="1" kern="1200">
                  <a:solidFill>
                    <a:srgbClr val="EB2121"/>
                  </a:solidFill>
                  <a:effectLst/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+mj-cs"/>
                </a:defRPr>
              </a:lvl1pPr>
            </a:lstStyle>
            <a:p>
              <a:pPr algn="ctr"/>
              <a:r>
                <a:rPr lang="en-US" altLang="ko-KR" sz="1800" b="0" smtClean="0">
                  <a:solidFill>
                    <a:srgbClr val="FD911B"/>
                  </a:solidFill>
                  <a:latin typeface="Noto Sans CJK KR Medium" pitchFamily="34" charset="-127"/>
                  <a:ea typeface="Noto Sans CJK KR Medium" pitchFamily="34" charset="-127"/>
                </a:rPr>
                <a:t>TITLE TEXT HERE</a:t>
              </a:r>
              <a:endParaRPr lang="en-US" sz="1800" b="0" dirty="0">
                <a:solidFill>
                  <a:srgbClr val="FD911B"/>
                </a:solidFill>
                <a:latin typeface="Noto Sans CJK KR Medium" pitchFamily="34" charset="-127"/>
                <a:ea typeface="Noto Sans CJK KR Medium" pitchFamily="34" charset="-127"/>
              </a:endParaRPr>
            </a:p>
          </p:txBody>
        </p:sp>
        <p:grpSp>
          <p:nvGrpSpPr>
            <p:cNvPr id="31" name="그룹 30"/>
            <p:cNvGrpSpPr/>
            <p:nvPr/>
          </p:nvGrpSpPr>
          <p:grpSpPr>
            <a:xfrm>
              <a:off x="836409" y="1550200"/>
              <a:ext cx="1837537" cy="1859750"/>
              <a:chOff x="836409" y="1550200"/>
              <a:chExt cx="1837537" cy="1859750"/>
            </a:xfrm>
          </p:grpSpPr>
          <p:sp>
            <p:nvSpPr>
              <p:cNvPr id="32" name="Title 1"/>
              <p:cNvSpPr txBox="1">
                <a:spLocks/>
              </p:cNvSpPr>
              <p:nvPr/>
            </p:nvSpPr>
            <p:spPr>
              <a:xfrm>
                <a:off x="836409" y="2666903"/>
                <a:ext cx="1837537" cy="743047"/>
              </a:xfrm>
              <a:prstGeom prst="rect">
                <a:avLst/>
              </a:prstGeom>
            </p:spPr>
            <p:txBody>
              <a:bodyPr lIns="0" tIns="0" rIns="0" bIns="0" anchor="t">
                <a:noAutofit/>
              </a:bodyPr>
              <a:lstStyle>
                <a:lvl1pPr algn="l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4500" b="1" kern="1200">
                    <a:solidFill>
                      <a:srgbClr val="EB2121"/>
                    </a:solidFill>
                    <a:effectLst/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j-cs"/>
                  </a:defRPr>
                </a:lvl1pPr>
              </a:lstStyle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1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SUB TITLE TEXT</a:t>
                </a:r>
              </a:p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2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</a:t>
                </a:r>
                <a:r>
                  <a:rPr lang="en-US" altLang="ko-KR" sz="1600" b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SUB TITLE TEXT</a:t>
                </a:r>
              </a:p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3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</a:t>
                </a:r>
                <a:r>
                  <a:rPr lang="en-US" altLang="ko-KR" sz="1600" b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SUB TITLE TEXT</a:t>
                </a:r>
              </a:p>
              <a:p>
                <a:endParaRPr lang="en-US" altLang="ko-KR" sz="1600" b="0">
                  <a:solidFill>
                    <a:schemeClr val="bg1"/>
                  </a:solidFill>
                  <a:latin typeface="Noto Sans KR Light" pitchFamily="34" charset="-127"/>
                  <a:ea typeface="Noto Sans KR Light" pitchFamily="34" charset="-127"/>
                </a:endParaRPr>
              </a:p>
            </p:txBody>
          </p:sp>
          <p:sp>
            <p:nvSpPr>
              <p:cNvPr id="33" name="오각형 32"/>
              <p:cNvSpPr/>
              <p:nvPr/>
            </p:nvSpPr>
            <p:spPr>
              <a:xfrm rot="5400000">
                <a:off x="1405656" y="1553022"/>
                <a:ext cx="603795" cy="598152"/>
              </a:xfrm>
              <a:prstGeom prst="homePlate">
                <a:avLst/>
              </a:prstGeom>
              <a:solidFill>
                <a:srgbClr val="FF6A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" name="Title 1"/>
              <p:cNvSpPr txBox="1">
                <a:spLocks/>
              </p:cNvSpPr>
              <p:nvPr/>
            </p:nvSpPr>
            <p:spPr>
              <a:xfrm>
                <a:off x="1459702" y="1654581"/>
                <a:ext cx="495703" cy="326434"/>
              </a:xfrm>
              <a:prstGeom prst="rect">
                <a:avLst/>
              </a:prstGeom>
            </p:spPr>
            <p:txBody>
              <a:bodyPr lIns="0" tIns="0" rIns="0" bIns="0" anchor="t">
                <a:noAutofit/>
              </a:bodyPr>
              <a:lstStyle>
                <a:lvl1pPr algn="l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4500" b="1" kern="1200">
                    <a:solidFill>
                      <a:srgbClr val="EB2121"/>
                    </a:solidFill>
                    <a:effectLst/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j-cs"/>
                  </a:defRPr>
                </a:lvl1pPr>
              </a:lstStyle>
              <a:p>
                <a:pPr algn="ctr"/>
                <a:r>
                  <a:rPr lang="en-US" altLang="ko-KR" sz="1800" b="0" smtClean="0">
                    <a:solidFill>
                      <a:schemeClr val="bg1"/>
                    </a:solidFill>
                    <a:latin typeface="Noto Sans CJK KR Bold" pitchFamily="34" charset="-127"/>
                    <a:ea typeface="Noto Sans CJK KR Bold" pitchFamily="34" charset="-127"/>
                  </a:rPr>
                  <a:t>02</a:t>
                </a:r>
                <a:endParaRPr lang="en-US" sz="1800" b="0" dirty="0">
                  <a:solidFill>
                    <a:schemeClr val="bg1"/>
                  </a:solidFill>
                  <a:latin typeface="Noto Sans CJK KR Bold" pitchFamily="34" charset="-127"/>
                  <a:ea typeface="Noto Sans CJK KR Bold" pitchFamily="34" charset="-127"/>
                </a:endParaRPr>
              </a:p>
            </p:txBody>
          </p:sp>
        </p:grpSp>
      </p:grpSp>
      <p:grpSp>
        <p:nvGrpSpPr>
          <p:cNvPr id="36" name="그룹 35"/>
          <p:cNvGrpSpPr/>
          <p:nvPr/>
        </p:nvGrpSpPr>
        <p:grpSpPr>
          <a:xfrm>
            <a:off x="5564138" y="1527220"/>
            <a:ext cx="2651651" cy="1859750"/>
            <a:chOff x="381728" y="1550200"/>
            <a:chExt cx="2651651" cy="1859750"/>
          </a:xfrm>
        </p:grpSpPr>
        <p:sp>
          <p:nvSpPr>
            <p:cNvPr id="37" name="Title 1"/>
            <p:cNvSpPr txBox="1">
              <a:spLocks/>
            </p:cNvSpPr>
            <p:nvPr/>
          </p:nvSpPr>
          <p:spPr>
            <a:xfrm>
              <a:off x="381728" y="2285645"/>
              <a:ext cx="2651651" cy="226356"/>
            </a:xfrm>
            <a:prstGeom prst="rect">
              <a:avLst/>
            </a:prstGeom>
          </p:spPr>
          <p:txBody>
            <a:bodyPr lIns="0" tIns="0" rIns="0" bIns="0" anchor="t">
              <a:noAutofit/>
            </a:bodyPr>
            <a:lstStyle>
              <a:lvl1pPr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buNone/>
                <a:defRPr sz="4500" b="1" kern="1200">
                  <a:solidFill>
                    <a:srgbClr val="EB2121"/>
                  </a:solidFill>
                  <a:effectLst/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+mj-cs"/>
                </a:defRPr>
              </a:lvl1pPr>
            </a:lstStyle>
            <a:p>
              <a:pPr algn="ctr"/>
              <a:r>
                <a:rPr lang="en-US" altLang="ko-KR" sz="1800" b="0" smtClean="0">
                  <a:solidFill>
                    <a:srgbClr val="FD911B"/>
                  </a:solidFill>
                  <a:latin typeface="Noto Sans CJK KR Medium" pitchFamily="34" charset="-127"/>
                  <a:ea typeface="Noto Sans CJK KR Medium" pitchFamily="34" charset="-127"/>
                </a:rPr>
                <a:t>TITLE TEXT HERE</a:t>
              </a:r>
              <a:endParaRPr lang="en-US" sz="1800" b="0" dirty="0">
                <a:solidFill>
                  <a:srgbClr val="FD911B"/>
                </a:solidFill>
                <a:latin typeface="Noto Sans CJK KR Medium" pitchFamily="34" charset="-127"/>
                <a:ea typeface="Noto Sans CJK KR Medium" pitchFamily="34" charset="-127"/>
              </a:endParaRPr>
            </a:p>
          </p:txBody>
        </p:sp>
        <p:grpSp>
          <p:nvGrpSpPr>
            <p:cNvPr id="38" name="그룹 37"/>
            <p:cNvGrpSpPr/>
            <p:nvPr/>
          </p:nvGrpSpPr>
          <p:grpSpPr>
            <a:xfrm>
              <a:off x="864984" y="1550200"/>
              <a:ext cx="1837537" cy="1859750"/>
              <a:chOff x="864984" y="1550200"/>
              <a:chExt cx="1837537" cy="1859750"/>
            </a:xfrm>
          </p:grpSpPr>
          <p:sp>
            <p:nvSpPr>
              <p:cNvPr id="39" name="Title 1"/>
              <p:cNvSpPr txBox="1">
                <a:spLocks/>
              </p:cNvSpPr>
              <p:nvPr/>
            </p:nvSpPr>
            <p:spPr>
              <a:xfrm>
                <a:off x="864984" y="2666903"/>
                <a:ext cx="1837537" cy="743047"/>
              </a:xfrm>
              <a:prstGeom prst="rect">
                <a:avLst/>
              </a:prstGeom>
            </p:spPr>
            <p:txBody>
              <a:bodyPr lIns="0" tIns="0" rIns="0" bIns="0" anchor="t">
                <a:noAutofit/>
              </a:bodyPr>
              <a:lstStyle>
                <a:lvl1pPr algn="l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4500" b="1" kern="1200">
                    <a:solidFill>
                      <a:srgbClr val="EB2121"/>
                    </a:solidFill>
                    <a:effectLst/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j-cs"/>
                  </a:defRPr>
                </a:lvl1pPr>
              </a:lstStyle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1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SUB TITLE TEXT</a:t>
                </a:r>
              </a:p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2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</a:t>
                </a:r>
                <a:r>
                  <a:rPr lang="en-US" altLang="ko-KR" sz="1600" b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SUB TITLE TEXT</a:t>
                </a:r>
              </a:p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3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</a:t>
                </a:r>
                <a:r>
                  <a:rPr lang="en-US" altLang="ko-KR" sz="1600" b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SUB TITLE TEXT</a:t>
                </a:r>
              </a:p>
              <a:p>
                <a:endParaRPr lang="en-US" altLang="ko-KR" sz="1600" b="0">
                  <a:solidFill>
                    <a:schemeClr val="bg1"/>
                  </a:solidFill>
                  <a:latin typeface="Noto Sans KR Light" pitchFamily="34" charset="-127"/>
                  <a:ea typeface="Noto Sans KR Light" pitchFamily="34" charset="-127"/>
                </a:endParaRPr>
              </a:p>
            </p:txBody>
          </p:sp>
          <p:sp>
            <p:nvSpPr>
              <p:cNvPr id="40" name="오각형 39"/>
              <p:cNvSpPr/>
              <p:nvPr/>
            </p:nvSpPr>
            <p:spPr>
              <a:xfrm rot="5400000">
                <a:off x="1405656" y="1553022"/>
                <a:ext cx="603795" cy="598152"/>
              </a:xfrm>
              <a:prstGeom prst="homePlate">
                <a:avLst/>
              </a:prstGeom>
              <a:solidFill>
                <a:srgbClr val="FF6A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1" name="Title 1"/>
              <p:cNvSpPr txBox="1">
                <a:spLocks/>
              </p:cNvSpPr>
              <p:nvPr/>
            </p:nvSpPr>
            <p:spPr>
              <a:xfrm>
                <a:off x="1459702" y="1654581"/>
                <a:ext cx="495703" cy="326434"/>
              </a:xfrm>
              <a:prstGeom prst="rect">
                <a:avLst/>
              </a:prstGeom>
            </p:spPr>
            <p:txBody>
              <a:bodyPr lIns="0" tIns="0" rIns="0" bIns="0" anchor="t">
                <a:noAutofit/>
              </a:bodyPr>
              <a:lstStyle>
                <a:lvl1pPr algn="l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4500" b="1" kern="1200">
                    <a:solidFill>
                      <a:srgbClr val="EB2121"/>
                    </a:solidFill>
                    <a:effectLst/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j-cs"/>
                  </a:defRPr>
                </a:lvl1pPr>
              </a:lstStyle>
              <a:p>
                <a:pPr algn="ctr"/>
                <a:r>
                  <a:rPr lang="en-US" altLang="ko-KR" sz="1800" b="0" smtClean="0">
                    <a:solidFill>
                      <a:schemeClr val="bg1"/>
                    </a:solidFill>
                    <a:latin typeface="Noto Sans CJK KR Bold" pitchFamily="34" charset="-127"/>
                    <a:ea typeface="Noto Sans CJK KR Bold" pitchFamily="34" charset="-127"/>
                  </a:rPr>
                  <a:t>03</a:t>
                </a:r>
                <a:endParaRPr lang="en-US" sz="1800" b="0" dirty="0">
                  <a:solidFill>
                    <a:schemeClr val="bg1"/>
                  </a:solidFill>
                  <a:latin typeface="Noto Sans CJK KR Bold" pitchFamily="34" charset="-127"/>
                  <a:ea typeface="Noto Sans CJK KR Bold" pitchFamily="34" charset="-127"/>
                </a:endParaRPr>
              </a:p>
            </p:txBody>
          </p:sp>
        </p:grpSp>
      </p:grpSp>
      <p:grpSp>
        <p:nvGrpSpPr>
          <p:cNvPr id="42" name="그룹 41"/>
          <p:cNvGrpSpPr/>
          <p:nvPr/>
        </p:nvGrpSpPr>
        <p:grpSpPr>
          <a:xfrm>
            <a:off x="877028" y="3889276"/>
            <a:ext cx="2651651" cy="1859750"/>
            <a:chOff x="381728" y="1550200"/>
            <a:chExt cx="2651651" cy="1859750"/>
          </a:xfrm>
        </p:grpSpPr>
        <p:sp>
          <p:nvSpPr>
            <p:cNvPr id="43" name="Title 1"/>
            <p:cNvSpPr txBox="1">
              <a:spLocks/>
            </p:cNvSpPr>
            <p:nvPr/>
          </p:nvSpPr>
          <p:spPr>
            <a:xfrm>
              <a:off x="381728" y="2285645"/>
              <a:ext cx="2651651" cy="226356"/>
            </a:xfrm>
            <a:prstGeom prst="rect">
              <a:avLst/>
            </a:prstGeom>
          </p:spPr>
          <p:txBody>
            <a:bodyPr lIns="0" tIns="0" rIns="0" bIns="0" anchor="t">
              <a:noAutofit/>
            </a:bodyPr>
            <a:lstStyle>
              <a:lvl1pPr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buNone/>
                <a:defRPr sz="4500" b="1" kern="1200">
                  <a:solidFill>
                    <a:srgbClr val="EB2121"/>
                  </a:solidFill>
                  <a:effectLst/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+mj-cs"/>
                </a:defRPr>
              </a:lvl1pPr>
            </a:lstStyle>
            <a:p>
              <a:pPr algn="ctr"/>
              <a:r>
                <a:rPr lang="en-US" altLang="ko-KR" sz="1800" b="0" smtClean="0">
                  <a:solidFill>
                    <a:srgbClr val="FD911B"/>
                  </a:solidFill>
                  <a:latin typeface="Noto Sans CJK KR Medium" pitchFamily="34" charset="-127"/>
                  <a:ea typeface="Noto Sans CJK KR Medium" pitchFamily="34" charset="-127"/>
                </a:rPr>
                <a:t>TITLE TEXT HERE</a:t>
              </a:r>
              <a:endParaRPr lang="en-US" sz="1800" b="0" dirty="0">
                <a:solidFill>
                  <a:srgbClr val="FD911B"/>
                </a:solidFill>
                <a:latin typeface="Noto Sans CJK KR Medium" pitchFamily="34" charset="-127"/>
                <a:ea typeface="Noto Sans CJK KR Medium" pitchFamily="34" charset="-127"/>
              </a:endParaRPr>
            </a:p>
          </p:txBody>
        </p:sp>
        <p:grpSp>
          <p:nvGrpSpPr>
            <p:cNvPr id="44" name="그룹 43"/>
            <p:cNvGrpSpPr/>
            <p:nvPr/>
          </p:nvGrpSpPr>
          <p:grpSpPr>
            <a:xfrm>
              <a:off x="855459" y="1550200"/>
              <a:ext cx="1837537" cy="1859750"/>
              <a:chOff x="855459" y="1550200"/>
              <a:chExt cx="1837537" cy="1859750"/>
            </a:xfrm>
          </p:grpSpPr>
          <p:sp>
            <p:nvSpPr>
              <p:cNvPr id="45" name="Title 1"/>
              <p:cNvSpPr txBox="1">
                <a:spLocks/>
              </p:cNvSpPr>
              <p:nvPr/>
            </p:nvSpPr>
            <p:spPr>
              <a:xfrm>
                <a:off x="855459" y="2666903"/>
                <a:ext cx="1837537" cy="743047"/>
              </a:xfrm>
              <a:prstGeom prst="rect">
                <a:avLst/>
              </a:prstGeom>
            </p:spPr>
            <p:txBody>
              <a:bodyPr lIns="0" tIns="0" rIns="0" bIns="0" anchor="t">
                <a:noAutofit/>
              </a:bodyPr>
              <a:lstStyle>
                <a:lvl1pPr algn="l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4500" b="1" kern="1200">
                    <a:solidFill>
                      <a:srgbClr val="EB2121"/>
                    </a:solidFill>
                    <a:effectLst/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j-cs"/>
                  </a:defRPr>
                </a:lvl1pPr>
              </a:lstStyle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1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SUB TITLE TEXT</a:t>
                </a:r>
              </a:p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2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</a:t>
                </a:r>
                <a:r>
                  <a:rPr lang="en-US" altLang="ko-KR" sz="1600" b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SUB TITLE TEXT</a:t>
                </a:r>
              </a:p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3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</a:t>
                </a:r>
                <a:r>
                  <a:rPr lang="en-US" altLang="ko-KR" sz="1600" b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SUB TITLE TEXT</a:t>
                </a:r>
              </a:p>
              <a:p>
                <a:endParaRPr lang="en-US" altLang="ko-KR" sz="1600" b="0">
                  <a:solidFill>
                    <a:schemeClr val="bg1"/>
                  </a:solidFill>
                  <a:latin typeface="Noto Sans KR Light" pitchFamily="34" charset="-127"/>
                  <a:ea typeface="Noto Sans KR Light" pitchFamily="34" charset="-127"/>
                </a:endParaRPr>
              </a:p>
            </p:txBody>
          </p:sp>
          <p:sp>
            <p:nvSpPr>
              <p:cNvPr id="46" name="오각형 45"/>
              <p:cNvSpPr/>
              <p:nvPr/>
            </p:nvSpPr>
            <p:spPr>
              <a:xfrm rot="5400000">
                <a:off x="1405656" y="1553022"/>
                <a:ext cx="603795" cy="598152"/>
              </a:xfrm>
              <a:prstGeom prst="homePlate">
                <a:avLst/>
              </a:prstGeom>
              <a:solidFill>
                <a:srgbClr val="FF6A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Title 1"/>
              <p:cNvSpPr txBox="1">
                <a:spLocks/>
              </p:cNvSpPr>
              <p:nvPr/>
            </p:nvSpPr>
            <p:spPr>
              <a:xfrm>
                <a:off x="1459702" y="1654581"/>
                <a:ext cx="495703" cy="326434"/>
              </a:xfrm>
              <a:prstGeom prst="rect">
                <a:avLst/>
              </a:prstGeom>
            </p:spPr>
            <p:txBody>
              <a:bodyPr lIns="0" tIns="0" rIns="0" bIns="0" anchor="t">
                <a:noAutofit/>
              </a:bodyPr>
              <a:lstStyle>
                <a:lvl1pPr algn="l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4500" b="1" kern="1200">
                    <a:solidFill>
                      <a:srgbClr val="EB2121"/>
                    </a:solidFill>
                    <a:effectLst/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j-cs"/>
                  </a:defRPr>
                </a:lvl1pPr>
              </a:lstStyle>
              <a:p>
                <a:pPr algn="ctr"/>
                <a:r>
                  <a:rPr lang="en-US" altLang="ko-KR" sz="1800" b="0" smtClean="0">
                    <a:solidFill>
                      <a:schemeClr val="bg1"/>
                    </a:solidFill>
                    <a:latin typeface="Noto Sans CJK KR Bold" pitchFamily="34" charset="-127"/>
                    <a:ea typeface="Noto Sans CJK KR Bold" pitchFamily="34" charset="-127"/>
                  </a:rPr>
                  <a:t>04</a:t>
                </a:r>
                <a:endParaRPr lang="en-US" sz="1800" b="0" dirty="0">
                  <a:solidFill>
                    <a:schemeClr val="bg1"/>
                  </a:solidFill>
                  <a:latin typeface="Noto Sans CJK KR Bold" pitchFamily="34" charset="-127"/>
                  <a:ea typeface="Noto Sans CJK KR Bold" pitchFamily="34" charset="-127"/>
                </a:endParaRPr>
              </a:p>
            </p:txBody>
          </p:sp>
        </p:grpSp>
      </p:grpSp>
      <p:grpSp>
        <p:nvGrpSpPr>
          <p:cNvPr id="55" name="그룹 54"/>
          <p:cNvGrpSpPr/>
          <p:nvPr/>
        </p:nvGrpSpPr>
        <p:grpSpPr>
          <a:xfrm>
            <a:off x="3246969" y="3889276"/>
            <a:ext cx="2651651" cy="1859750"/>
            <a:chOff x="381728" y="1550200"/>
            <a:chExt cx="2651651" cy="1859750"/>
          </a:xfrm>
        </p:grpSpPr>
        <p:sp>
          <p:nvSpPr>
            <p:cNvPr id="56" name="Title 1"/>
            <p:cNvSpPr txBox="1">
              <a:spLocks/>
            </p:cNvSpPr>
            <p:nvPr/>
          </p:nvSpPr>
          <p:spPr>
            <a:xfrm>
              <a:off x="381728" y="2285645"/>
              <a:ext cx="2651651" cy="226356"/>
            </a:xfrm>
            <a:prstGeom prst="rect">
              <a:avLst/>
            </a:prstGeom>
          </p:spPr>
          <p:txBody>
            <a:bodyPr lIns="0" tIns="0" rIns="0" bIns="0" anchor="t">
              <a:noAutofit/>
            </a:bodyPr>
            <a:lstStyle>
              <a:lvl1pPr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buNone/>
                <a:defRPr sz="4500" b="1" kern="1200">
                  <a:solidFill>
                    <a:srgbClr val="EB2121"/>
                  </a:solidFill>
                  <a:effectLst/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+mj-cs"/>
                </a:defRPr>
              </a:lvl1pPr>
            </a:lstStyle>
            <a:p>
              <a:pPr algn="ctr"/>
              <a:r>
                <a:rPr lang="en-US" altLang="ko-KR" sz="1800" b="0" smtClean="0">
                  <a:solidFill>
                    <a:srgbClr val="FD911B"/>
                  </a:solidFill>
                  <a:latin typeface="Noto Sans CJK KR Medium" pitchFamily="34" charset="-127"/>
                  <a:ea typeface="Noto Sans CJK KR Medium" pitchFamily="34" charset="-127"/>
                </a:rPr>
                <a:t>TITLE TEXT HERE</a:t>
              </a:r>
              <a:endParaRPr lang="en-US" sz="1800" b="0" dirty="0">
                <a:solidFill>
                  <a:srgbClr val="FD911B"/>
                </a:solidFill>
                <a:latin typeface="Noto Sans CJK KR Medium" pitchFamily="34" charset="-127"/>
                <a:ea typeface="Noto Sans CJK KR Medium" pitchFamily="34" charset="-127"/>
              </a:endParaRPr>
            </a:p>
          </p:txBody>
        </p:sp>
        <p:grpSp>
          <p:nvGrpSpPr>
            <p:cNvPr id="59" name="그룹 58"/>
            <p:cNvGrpSpPr/>
            <p:nvPr/>
          </p:nvGrpSpPr>
          <p:grpSpPr>
            <a:xfrm>
              <a:off x="836409" y="1550200"/>
              <a:ext cx="1837537" cy="1859750"/>
              <a:chOff x="836409" y="1550200"/>
              <a:chExt cx="1837537" cy="1859750"/>
            </a:xfrm>
          </p:grpSpPr>
          <p:sp>
            <p:nvSpPr>
              <p:cNvPr id="60" name="Title 1"/>
              <p:cNvSpPr txBox="1">
                <a:spLocks/>
              </p:cNvSpPr>
              <p:nvPr/>
            </p:nvSpPr>
            <p:spPr>
              <a:xfrm>
                <a:off x="836409" y="2666903"/>
                <a:ext cx="1837537" cy="743047"/>
              </a:xfrm>
              <a:prstGeom prst="rect">
                <a:avLst/>
              </a:prstGeom>
            </p:spPr>
            <p:txBody>
              <a:bodyPr lIns="0" tIns="0" rIns="0" bIns="0" anchor="t">
                <a:noAutofit/>
              </a:bodyPr>
              <a:lstStyle>
                <a:lvl1pPr algn="l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4500" b="1" kern="1200">
                    <a:solidFill>
                      <a:srgbClr val="EB2121"/>
                    </a:solidFill>
                    <a:effectLst/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j-cs"/>
                  </a:defRPr>
                </a:lvl1pPr>
              </a:lstStyle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1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SUB TITLE TEXT</a:t>
                </a:r>
              </a:p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2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</a:t>
                </a:r>
                <a:r>
                  <a:rPr lang="en-US" altLang="ko-KR" sz="1600" b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SUB TITLE TEXT</a:t>
                </a:r>
              </a:p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3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</a:t>
                </a:r>
                <a:r>
                  <a:rPr lang="en-US" altLang="ko-KR" sz="1600" b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SUB TITLE TEXT</a:t>
                </a:r>
              </a:p>
              <a:p>
                <a:endParaRPr lang="en-US" altLang="ko-KR" sz="1600" b="0">
                  <a:solidFill>
                    <a:schemeClr val="bg1"/>
                  </a:solidFill>
                  <a:latin typeface="Noto Sans KR Light" pitchFamily="34" charset="-127"/>
                  <a:ea typeface="Noto Sans KR Light" pitchFamily="34" charset="-127"/>
                </a:endParaRPr>
              </a:p>
            </p:txBody>
          </p:sp>
          <p:sp>
            <p:nvSpPr>
              <p:cNvPr id="63" name="오각형 62"/>
              <p:cNvSpPr/>
              <p:nvPr/>
            </p:nvSpPr>
            <p:spPr>
              <a:xfrm rot="5400000">
                <a:off x="1405656" y="1553022"/>
                <a:ext cx="603795" cy="598152"/>
              </a:xfrm>
              <a:prstGeom prst="homePlate">
                <a:avLst/>
              </a:prstGeom>
              <a:solidFill>
                <a:srgbClr val="FF6A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4" name="Title 1"/>
              <p:cNvSpPr txBox="1">
                <a:spLocks/>
              </p:cNvSpPr>
              <p:nvPr/>
            </p:nvSpPr>
            <p:spPr>
              <a:xfrm>
                <a:off x="1459702" y="1654581"/>
                <a:ext cx="495703" cy="326434"/>
              </a:xfrm>
              <a:prstGeom prst="rect">
                <a:avLst/>
              </a:prstGeom>
            </p:spPr>
            <p:txBody>
              <a:bodyPr lIns="0" tIns="0" rIns="0" bIns="0" anchor="t">
                <a:noAutofit/>
              </a:bodyPr>
              <a:lstStyle>
                <a:lvl1pPr algn="l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4500" b="1" kern="1200">
                    <a:solidFill>
                      <a:srgbClr val="EB2121"/>
                    </a:solidFill>
                    <a:effectLst/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j-cs"/>
                  </a:defRPr>
                </a:lvl1pPr>
              </a:lstStyle>
              <a:p>
                <a:pPr algn="ctr"/>
                <a:r>
                  <a:rPr lang="en-US" altLang="ko-KR" sz="1800" b="0" smtClean="0">
                    <a:solidFill>
                      <a:schemeClr val="bg1"/>
                    </a:solidFill>
                    <a:latin typeface="Noto Sans CJK KR Bold" pitchFamily="34" charset="-127"/>
                    <a:ea typeface="Noto Sans CJK KR Bold" pitchFamily="34" charset="-127"/>
                  </a:rPr>
                  <a:t>05</a:t>
                </a:r>
                <a:endParaRPr lang="en-US" sz="1800" b="0" dirty="0">
                  <a:solidFill>
                    <a:schemeClr val="bg1"/>
                  </a:solidFill>
                  <a:latin typeface="Noto Sans CJK KR Bold" pitchFamily="34" charset="-127"/>
                  <a:ea typeface="Noto Sans CJK KR Bold" pitchFamily="34" charset="-127"/>
                </a:endParaRPr>
              </a:p>
            </p:txBody>
          </p:sp>
        </p:grpSp>
      </p:grpSp>
      <p:grpSp>
        <p:nvGrpSpPr>
          <p:cNvPr id="67" name="그룹 66"/>
          <p:cNvGrpSpPr/>
          <p:nvPr/>
        </p:nvGrpSpPr>
        <p:grpSpPr>
          <a:xfrm>
            <a:off x="5564138" y="3889276"/>
            <a:ext cx="2651651" cy="1859750"/>
            <a:chOff x="381728" y="1550200"/>
            <a:chExt cx="2651651" cy="1859750"/>
          </a:xfrm>
        </p:grpSpPr>
        <p:sp>
          <p:nvSpPr>
            <p:cNvPr id="68" name="Title 1"/>
            <p:cNvSpPr txBox="1">
              <a:spLocks/>
            </p:cNvSpPr>
            <p:nvPr/>
          </p:nvSpPr>
          <p:spPr>
            <a:xfrm>
              <a:off x="381728" y="2285645"/>
              <a:ext cx="2651651" cy="226356"/>
            </a:xfrm>
            <a:prstGeom prst="rect">
              <a:avLst/>
            </a:prstGeom>
          </p:spPr>
          <p:txBody>
            <a:bodyPr lIns="0" tIns="0" rIns="0" bIns="0" anchor="t">
              <a:noAutofit/>
            </a:bodyPr>
            <a:lstStyle>
              <a:lvl1pPr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buNone/>
                <a:defRPr sz="4500" b="1" kern="1200">
                  <a:solidFill>
                    <a:srgbClr val="EB2121"/>
                  </a:solidFill>
                  <a:effectLst/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+mj-cs"/>
                </a:defRPr>
              </a:lvl1pPr>
            </a:lstStyle>
            <a:p>
              <a:pPr algn="ctr"/>
              <a:r>
                <a:rPr lang="en-US" altLang="ko-KR" sz="1800" b="0" smtClean="0">
                  <a:solidFill>
                    <a:srgbClr val="FD911B"/>
                  </a:solidFill>
                  <a:latin typeface="Noto Sans CJK KR Medium" pitchFamily="34" charset="-127"/>
                  <a:ea typeface="Noto Sans CJK KR Medium" pitchFamily="34" charset="-127"/>
                </a:rPr>
                <a:t>TITLE TEXT HERE</a:t>
              </a:r>
              <a:endParaRPr lang="en-US" sz="1800" b="0" dirty="0">
                <a:solidFill>
                  <a:srgbClr val="FD911B"/>
                </a:solidFill>
                <a:latin typeface="Noto Sans CJK KR Medium" pitchFamily="34" charset="-127"/>
                <a:ea typeface="Noto Sans CJK KR Medium" pitchFamily="34" charset="-127"/>
              </a:endParaRPr>
            </a:p>
          </p:txBody>
        </p:sp>
        <p:grpSp>
          <p:nvGrpSpPr>
            <p:cNvPr id="77" name="그룹 76"/>
            <p:cNvGrpSpPr/>
            <p:nvPr/>
          </p:nvGrpSpPr>
          <p:grpSpPr>
            <a:xfrm>
              <a:off x="864984" y="1550200"/>
              <a:ext cx="1837537" cy="1859750"/>
              <a:chOff x="864984" y="1550200"/>
              <a:chExt cx="1837537" cy="1859750"/>
            </a:xfrm>
          </p:grpSpPr>
          <p:sp>
            <p:nvSpPr>
              <p:cNvPr id="78" name="Title 1"/>
              <p:cNvSpPr txBox="1">
                <a:spLocks/>
              </p:cNvSpPr>
              <p:nvPr/>
            </p:nvSpPr>
            <p:spPr>
              <a:xfrm>
                <a:off x="864984" y="2666903"/>
                <a:ext cx="1837537" cy="743047"/>
              </a:xfrm>
              <a:prstGeom prst="rect">
                <a:avLst/>
              </a:prstGeom>
            </p:spPr>
            <p:txBody>
              <a:bodyPr lIns="0" tIns="0" rIns="0" bIns="0" anchor="t">
                <a:noAutofit/>
              </a:bodyPr>
              <a:lstStyle>
                <a:lvl1pPr algn="l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4500" b="1" kern="1200">
                    <a:solidFill>
                      <a:srgbClr val="EB2121"/>
                    </a:solidFill>
                    <a:effectLst/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j-cs"/>
                  </a:defRPr>
                </a:lvl1pPr>
              </a:lstStyle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1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SUB TITLE TEXT</a:t>
                </a:r>
              </a:p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2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</a:t>
                </a:r>
                <a:r>
                  <a:rPr lang="en-US" altLang="ko-KR" sz="1600" b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SUB TITLE TEXT</a:t>
                </a:r>
              </a:p>
              <a:p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3</a:t>
                </a:r>
                <a:r>
                  <a:rPr lang="en-US" altLang="ko-KR" sz="1600" b="0" smtClean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)  </a:t>
                </a:r>
                <a:r>
                  <a:rPr lang="en-US" altLang="ko-KR" sz="1600" b="0">
                    <a:solidFill>
                      <a:schemeClr val="bg1"/>
                    </a:solidFill>
                    <a:latin typeface="Noto Sans KR Light" pitchFamily="34" charset="-127"/>
                    <a:ea typeface="Noto Sans KR Light" pitchFamily="34" charset="-127"/>
                  </a:rPr>
                  <a:t>SUB TITLE TEXT</a:t>
                </a:r>
              </a:p>
              <a:p>
                <a:endParaRPr lang="en-US" altLang="ko-KR" sz="1600" b="0">
                  <a:solidFill>
                    <a:schemeClr val="bg1"/>
                  </a:solidFill>
                  <a:latin typeface="Noto Sans KR Light" pitchFamily="34" charset="-127"/>
                  <a:ea typeface="Noto Sans KR Light" pitchFamily="34" charset="-127"/>
                </a:endParaRPr>
              </a:p>
            </p:txBody>
          </p:sp>
          <p:sp>
            <p:nvSpPr>
              <p:cNvPr id="79" name="오각형 78"/>
              <p:cNvSpPr/>
              <p:nvPr/>
            </p:nvSpPr>
            <p:spPr>
              <a:xfrm rot="5400000">
                <a:off x="1405656" y="1553022"/>
                <a:ext cx="603795" cy="598152"/>
              </a:xfrm>
              <a:prstGeom prst="homePlate">
                <a:avLst/>
              </a:prstGeom>
              <a:solidFill>
                <a:srgbClr val="FF6A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0" name="Title 1"/>
              <p:cNvSpPr txBox="1">
                <a:spLocks/>
              </p:cNvSpPr>
              <p:nvPr/>
            </p:nvSpPr>
            <p:spPr>
              <a:xfrm>
                <a:off x="1459702" y="1654581"/>
                <a:ext cx="495703" cy="326434"/>
              </a:xfrm>
              <a:prstGeom prst="rect">
                <a:avLst/>
              </a:prstGeom>
            </p:spPr>
            <p:txBody>
              <a:bodyPr lIns="0" tIns="0" rIns="0" bIns="0" anchor="t">
                <a:noAutofit/>
              </a:bodyPr>
              <a:lstStyle>
                <a:lvl1pPr algn="l" defTabSz="914400" rtl="0" eaLnBrk="1" latinLnBrk="1" hangingPunct="1">
                  <a:lnSpc>
                    <a:spcPct val="100000"/>
                  </a:lnSpc>
                  <a:spcBef>
                    <a:spcPct val="0"/>
                  </a:spcBef>
                  <a:buNone/>
                  <a:defRPr sz="4500" b="1" kern="1200">
                    <a:solidFill>
                      <a:srgbClr val="EB2121"/>
                    </a:solidFill>
                    <a:effectLst/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+mj-cs"/>
                  </a:defRPr>
                </a:lvl1pPr>
              </a:lstStyle>
              <a:p>
                <a:pPr algn="ctr"/>
                <a:r>
                  <a:rPr lang="en-US" altLang="ko-KR" sz="1800" b="0" smtClean="0">
                    <a:solidFill>
                      <a:schemeClr val="bg1"/>
                    </a:solidFill>
                    <a:latin typeface="Noto Sans CJK KR Bold" pitchFamily="34" charset="-127"/>
                    <a:ea typeface="Noto Sans CJK KR Bold" pitchFamily="34" charset="-127"/>
                  </a:rPr>
                  <a:t>06</a:t>
                </a:r>
                <a:endParaRPr lang="en-US" sz="1800" b="0" dirty="0">
                  <a:solidFill>
                    <a:schemeClr val="bg1"/>
                  </a:solidFill>
                  <a:latin typeface="Noto Sans CJK KR Bold" pitchFamily="34" charset="-127"/>
                  <a:ea typeface="Noto Sans CJK KR Bold" pitchFamily="34" charset="-127"/>
                </a:endParaRPr>
              </a:p>
            </p:txBody>
          </p:sp>
        </p:grpSp>
      </p:grpSp>
      <p:grpSp>
        <p:nvGrpSpPr>
          <p:cNvPr id="12" name="그룹 11"/>
          <p:cNvGrpSpPr/>
          <p:nvPr/>
        </p:nvGrpSpPr>
        <p:grpSpPr>
          <a:xfrm>
            <a:off x="528728" y="680268"/>
            <a:ext cx="8095564" cy="5711007"/>
            <a:chOff x="828675" y="510829"/>
            <a:chExt cx="7457569" cy="5554686"/>
          </a:xfrm>
        </p:grpSpPr>
        <p:cxnSp>
          <p:nvCxnSpPr>
            <p:cNvPr id="6" name="직선 연결선 5"/>
            <p:cNvCxnSpPr/>
            <p:nvPr/>
          </p:nvCxnSpPr>
          <p:spPr>
            <a:xfrm flipH="1">
              <a:off x="828675" y="510829"/>
              <a:ext cx="2490455" cy="0"/>
            </a:xfrm>
            <a:prstGeom prst="line">
              <a:avLst/>
            </a:prstGeom>
            <a:ln w="2540">
              <a:solidFill>
                <a:schemeClr val="bg1">
                  <a:alpha val="24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직선 연결선 80"/>
            <p:cNvCxnSpPr/>
            <p:nvPr/>
          </p:nvCxnSpPr>
          <p:spPr>
            <a:xfrm flipH="1">
              <a:off x="5795789" y="510829"/>
              <a:ext cx="2490455" cy="0"/>
            </a:xfrm>
            <a:prstGeom prst="line">
              <a:avLst/>
            </a:prstGeom>
            <a:ln w="2540">
              <a:solidFill>
                <a:schemeClr val="bg1">
                  <a:alpha val="24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8"/>
            <p:cNvCxnSpPr/>
            <p:nvPr/>
          </p:nvCxnSpPr>
          <p:spPr>
            <a:xfrm>
              <a:off x="828675" y="510829"/>
              <a:ext cx="0" cy="5547071"/>
            </a:xfrm>
            <a:prstGeom prst="line">
              <a:avLst/>
            </a:prstGeom>
            <a:ln w="2540">
              <a:solidFill>
                <a:schemeClr val="bg1">
                  <a:alpha val="24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직선 연결선 81"/>
            <p:cNvCxnSpPr/>
            <p:nvPr/>
          </p:nvCxnSpPr>
          <p:spPr>
            <a:xfrm>
              <a:off x="8283302" y="510829"/>
              <a:ext cx="0" cy="5547071"/>
            </a:xfrm>
            <a:prstGeom prst="line">
              <a:avLst/>
            </a:prstGeom>
            <a:ln w="2540">
              <a:solidFill>
                <a:schemeClr val="bg1">
                  <a:alpha val="24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직선 연결선 82"/>
            <p:cNvCxnSpPr/>
            <p:nvPr/>
          </p:nvCxnSpPr>
          <p:spPr>
            <a:xfrm flipH="1">
              <a:off x="828677" y="6065515"/>
              <a:ext cx="7454625" cy="0"/>
            </a:xfrm>
            <a:prstGeom prst="line">
              <a:avLst/>
            </a:prstGeom>
            <a:ln w="2540">
              <a:solidFill>
                <a:schemeClr val="bg1">
                  <a:alpha val="24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6746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321934" y="885825"/>
            <a:ext cx="8499332" cy="5781675"/>
          </a:xfrm>
          <a:prstGeom prst="rect">
            <a:avLst/>
          </a:prstGeom>
        </p:spPr>
        <p:txBody>
          <a:bodyPr lIns="0" tIns="0" rIns="0" bIns="0"/>
          <a:lstStyle>
            <a:lvl1pPr marL="0" indent="-288000" algn="l" defTabSz="914400" rtl="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romanUcPeriod"/>
              <a:defRPr sz="2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0000" indent="-252000" algn="l" defTabSz="914400" rtl="0" eaLnBrk="1" latinLnBrk="1" hangingPunct="1">
              <a:lnSpc>
                <a:spcPct val="90000"/>
              </a:lnSpc>
              <a:spcBef>
                <a:spcPts val="500"/>
              </a:spcBef>
              <a:spcAft>
                <a:spcPts val="800"/>
              </a:spcAft>
              <a:buFont typeface="+mj-lt"/>
              <a:buAutoNum type="arabicPeriod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64000" indent="-216000" algn="l" defTabSz="914400" rtl="0" eaLnBrk="1" latinLnBrk="1" hangingPunct="1">
              <a:lnSpc>
                <a:spcPct val="90000"/>
              </a:lnSpc>
              <a:spcBef>
                <a:spcPts val="500"/>
              </a:spcBef>
              <a:spcAft>
                <a:spcPts val="800"/>
              </a:spcAft>
              <a:buFont typeface="+mj-lt"/>
              <a:buAutoNum type="alphaUcPeriod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52000" indent="-180000" algn="l" defTabSz="914400" rtl="0" eaLnBrk="1" latinLnBrk="1" hangingPunct="1">
              <a:lnSpc>
                <a:spcPct val="90000"/>
              </a:lnSpc>
              <a:spcBef>
                <a:spcPts val="500"/>
              </a:spcBef>
              <a:spcAft>
                <a:spcPts val="800"/>
              </a:spcAft>
              <a:buFont typeface="+mj-ea"/>
              <a:buAutoNum type="circleNumDbPlain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40000" indent="-108000" algn="l" defTabSz="914400" rtl="0" eaLnBrk="1" latinLnBrk="1" hangingPunct="1">
              <a:lnSpc>
                <a:spcPct val="9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ko-KR" altLang="en-US" sz="1700" b="0" spc="-100" dirty="0">
                <a:solidFill>
                  <a:srgbClr val="D65600"/>
                </a:solidFill>
                <a:latin typeface="Noto Sans KR Medium" pitchFamily="34" charset="-127"/>
                <a:ea typeface="Noto Sans KR Medium" pitchFamily="34" charset="-127"/>
              </a:rPr>
              <a:t>마스터 텍스트 스타일을 편집합니다</a:t>
            </a:r>
          </a:p>
          <a:p>
            <a:pPr lvl="1">
              <a:lnSpc>
                <a:spcPct val="80000"/>
              </a:lnSpc>
            </a:pPr>
            <a:r>
              <a:rPr lang="ko-KR" altLang="en-US" sz="1700" spc="9" dirty="0">
                <a:solidFill>
                  <a:srgbClr val="583C2E"/>
                </a:solidFill>
                <a:latin typeface="Noto Sans KR Medium" pitchFamily="34" charset="-127"/>
                <a:ea typeface="Noto Sans KR Medium" pitchFamily="34" charset="-127"/>
              </a:rPr>
              <a:t>둘째 수준</a:t>
            </a:r>
          </a:p>
          <a:p>
            <a:pPr lvl="2">
              <a:lnSpc>
                <a:spcPct val="80000"/>
              </a:lnSpc>
            </a:pPr>
            <a:r>
              <a:rPr lang="ko-KR" altLang="en-US" sz="1500" spc="9" dirty="0">
                <a:solidFill>
                  <a:srgbClr val="583C2E"/>
                </a:solidFill>
                <a:latin typeface="Noto Sans KR Medium" pitchFamily="34" charset="-127"/>
                <a:ea typeface="Noto Sans KR Medium" pitchFamily="34" charset="-127"/>
              </a:rPr>
              <a:t>셋째 수준</a:t>
            </a:r>
          </a:p>
          <a:p>
            <a:pPr lvl="3">
              <a:lnSpc>
                <a:spcPct val="80000"/>
              </a:lnSpc>
            </a:pPr>
            <a:r>
              <a:rPr lang="ko-KR" altLang="en-US" spc="9" dirty="0">
                <a:solidFill>
                  <a:srgbClr val="583C2E"/>
                </a:solidFill>
                <a:latin typeface="Noto Sans KR Medium" pitchFamily="34" charset="-127"/>
                <a:ea typeface="Noto Sans KR Medium" pitchFamily="34" charset="-127"/>
              </a:rPr>
              <a:t>넷째 수준</a:t>
            </a:r>
          </a:p>
          <a:p>
            <a:pPr lvl="4">
              <a:lnSpc>
                <a:spcPct val="80000"/>
              </a:lnSpc>
            </a:pPr>
            <a:r>
              <a:rPr lang="ko-KR" altLang="en-US" spc="9" dirty="0">
                <a:solidFill>
                  <a:srgbClr val="583C2E"/>
                </a:solidFill>
                <a:latin typeface="Noto Sans KR Medium" pitchFamily="34" charset="-127"/>
                <a:ea typeface="Noto Sans KR Medium" pitchFamily="34" charset="-127"/>
              </a:rPr>
              <a:t>다섯째 수준</a:t>
            </a:r>
            <a:endParaRPr lang="en-US" spc="9" dirty="0">
              <a:solidFill>
                <a:srgbClr val="583C2E"/>
              </a:solidFill>
              <a:latin typeface="Noto Sans KR Medium" pitchFamily="34" charset="-127"/>
              <a:ea typeface="Noto Sans KR Medium" pitchFamily="34" charset="-127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32550" y="216162"/>
            <a:ext cx="1727804" cy="275617"/>
          </a:xfrm>
          <a:prstGeom prst="rect">
            <a:avLst/>
          </a:prstGeom>
          <a:effectLst/>
        </p:spPr>
        <p:txBody>
          <a:bodyPr lIns="0" tIns="0" rIns="0" bIns="0" anchor="t">
            <a:no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sz="4500" b="1" kern="1200">
                <a:solidFill>
                  <a:srgbClr val="EB2121"/>
                </a:solidFill>
                <a:effectLst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j-cs"/>
              </a:defRPr>
            </a:lvl1pPr>
          </a:lstStyle>
          <a:p>
            <a:r>
              <a:rPr lang="en-US" altLang="ko-KR" sz="2000" b="0" smtClean="0">
                <a:solidFill>
                  <a:srgbClr val="583C2E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01 TITLE TEXT</a:t>
            </a:r>
            <a:endParaRPr lang="en-US" sz="2000" b="0" dirty="0">
              <a:solidFill>
                <a:srgbClr val="583C2E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976313" y="263787"/>
            <a:ext cx="2967161" cy="275617"/>
          </a:xfrm>
          <a:prstGeom prst="rect">
            <a:avLst/>
          </a:prstGeom>
          <a:effectLst/>
        </p:spPr>
        <p:txBody>
          <a:bodyPr lIns="0" tIns="0" rIns="0" bIns="0" anchor="t">
            <a:no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sz="4500" b="1" kern="1200">
                <a:solidFill>
                  <a:srgbClr val="EB2121"/>
                </a:solidFill>
                <a:effectLst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j-cs"/>
              </a:defRPr>
            </a:lvl1pPr>
          </a:lstStyle>
          <a:p>
            <a:r>
              <a:rPr lang="en-US" altLang="ko-KR" sz="1400" b="0">
                <a:solidFill>
                  <a:srgbClr val="583C2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2Depth Sub Title Text</a:t>
            </a:r>
            <a:endParaRPr lang="en-US" sz="1400" b="0" dirty="0">
              <a:solidFill>
                <a:srgbClr val="583C2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119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124359" y="3101652"/>
            <a:ext cx="4896871" cy="708348"/>
          </a:xfrm>
          <a:prstGeom prst="rect">
            <a:avLst/>
          </a:prstGeom>
          <a:effectLst/>
        </p:spPr>
        <p:txBody>
          <a:bodyPr lIns="0" tIns="0" rIns="0" bIns="0" anchor="t">
            <a:no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sz="4500" b="1" kern="1200">
                <a:solidFill>
                  <a:srgbClr val="EB2121"/>
                </a:solidFill>
                <a:effectLst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j-cs"/>
              </a:defRPr>
            </a:lvl1pPr>
          </a:lstStyle>
          <a:p>
            <a:pPr algn="ctr"/>
            <a:r>
              <a:rPr lang="en-US" altLang="ko-KR" sz="3800" b="0" spc="1200">
                <a:solidFill>
                  <a:schemeClr val="bg1"/>
                </a:solidFill>
                <a:latin typeface="Noto Sans CJK KR Thin" pitchFamily="34" charset="-127"/>
                <a:ea typeface="Noto Sans CJK KR Thin" pitchFamily="34" charset="-127"/>
              </a:rPr>
              <a:t>THANK YOU</a:t>
            </a:r>
            <a:endParaRPr lang="en-US" sz="3800" b="0" spc="1200" dirty="0">
              <a:solidFill>
                <a:schemeClr val="bg1"/>
              </a:solidFill>
              <a:latin typeface="Noto Sans CJK KR Thin" pitchFamily="34" charset="-127"/>
              <a:ea typeface="Noto Sans CJK KR Thin" pitchFamily="34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 flipV="1">
            <a:off x="4572794" y="1"/>
            <a:ext cx="0" cy="242887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460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771</TotalTime>
  <Words>146</Words>
  <Application>Microsoft Office PowerPoint</Application>
  <PresentationFormat>사용자 지정</PresentationFormat>
  <Paragraphs>47</Paragraphs>
  <Slides>4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LG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Main Title</dc:title>
  <dc:creator>N1511003-pc</dc:creator>
  <cp:lastModifiedBy>이지은</cp:lastModifiedBy>
  <cp:revision>124</cp:revision>
  <dcterms:created xsi:type="dcterms:W3CDTF">2016-11-17T08:11:02Z</dcterms:created>
  <dcterms:modified xsi:type="dcterms:W3CDTF">2018-10-12T01:43:20Z</dcterms:modified>
</cp:coreProperties>
</file>