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91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22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1878" y="54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603630" y="821523"/>
            <a:ext cx="3881803" cy="1418522"/>
          </a:xfrm>
        </p:spPr>
        <p:txBody>
          <a:bodyPr lIns="0" tIns="0" rIns="0" bIns="0" anchor="t">
            <a:normAutofit/>
          </a:bodyPr>
          <a:lstStyle>
            <a:lvl1pPr algn="r">
              <a:lnSpc>
                <a:spcPct val="100000"/>
              </a:lnSpc>
              <a:defRPr sz="400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r>
              <a:rPr lang="en-US" altLang="ko-KR" dirty="0" smtClean="0"/>
              <a:t>Presentation Main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972300" y="2596276"/>
            <a:ext cx="2513134" cy="1137524"/>
          </a:xfrm>
        </p:spPr>
        <p:txBody>
          <a:bodyPr lIns="0" tIns="0" rIns="0" bIns="0" anchor="t">
            <a:noAutofit/>
          </a:bodyPr>
          <a:lstStyle>
            <a:lvl1pPr marL="0" indent="0" algn="r">
              <a:lnSpc>
                <a:spcPct val="100000"/>
              </a:lnSpc>
              <a:buNone/>
              <a:defRPr sz="280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dirty="0" smtClean="0"/>
              <a:t>Presentation</a:t>
            </a:r>
          </a:p>
          <a:p>
            <a:r>
              <a:rPr lang="en-US" altLang="ko-KR" dirty="0" smtClean="0"/>
              <a:t>Sub </a:t>
            </a:r>
            <a:r>
              <a:rPr lang="en-US" altLang="ko-KR" dirty="0" smtClean="0"/>
              <a:t>Title</a:t>
            </a:r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132262" y="6608283"/>
            <a:ext cx="6687638" cy="12311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altLang="ko-KR" sz="800" b="1" spc="0" baseline="0" dirty="0" smtClean="0">
                <a:solidFill>
                  <a:schemeClr val="bg1"/>
                </a:solidFill>
                <a:latin typeface="+mn-ea"/>
                <a:ea typeface="+mn-ea"/>
              </a:rPr>
              <a:t>※ </a:t>
            </a:r>
            <a:r>
              <a:rPr lang="ko-KR" altLang="en-US" sz="800" b="1" spc="0" baseline="0" smtClean="0">
                <a:solidFill>
                  <a:schemeClr val="bg1"/>
                </a:solidFill>
                <a:latin typeface="+mn-ea"/>
                <a:ea typeface="+mn-ea"/>
              </a:rPr>
              <a:t>본</a:t>
            </a:r>
            <a:r>
              <a:rPr lang="en-US" altLang="ko-KR" sz="800" b="1" spc="0" baseline="0" dirty="0" smtClean="0">
                <a:solidFill>
                  <a:schemeClr val="bg1"/>
                </a:solidFill>
                <a:latin typeface="+mn-ea"/>
                <a:ea typeface="+mn-ea"/>
              </a:rPr>
              <a:t> PPT </a:t>
            </a:r>
            <a:r>
              <a:rPr lang="ko-KR" altLang="en-US" sz="800" b="1" spc="0" baseline="0" dirty="0" smtClean="0">
                <a:solidFill>
                  <a:schemeClr val="bg1"/>
                </a:solidFill>
                <a:latin typeface="+mn-ea"/>
                <a:ea typeface="+mn-ea"/>
              </a:rPr>
              <a:t>서식은 한국저작권위원회에서 운영하는 공유마당</a:t>
            </a:r>
            <a:r>
              <a:rPr lang="en-US" altLang="ko-KR" sz="800" b="1" spc="0" baseline="0" dirty="0">
                <a:solidFill>
                  <a:schemeClr val="bg1"/>
                </a:solidFill>
                <a:latin typeface="+mn-ea"/>
                <a:ea typeface="+mn-ea"/>
              </a:rPr>
              <a:t>(http://gongu.copyright.or.kr)</a:t>
            </a:r>
            <a:r>
              <a:rPr lang="ko-KR" altLang="en-US" sz="800" b="1" spc="0" baseline="0" dirty="0" smtClean="0">
                <a:solidFill>
                  <a:schemeClr val="bg1"/>
                </a:solidFill>
                <a:latin typeface="+mn-ea"/>
                <a:ea typeface="+mn-ea"/>
              </a:rPr>
              <a:t>의 저작물을 활용해 제작하였습니다</a:t>
            </a:r>
            <a:r>
              <a:rPr lang="en-US" altLang="ko-KR" sz="800" b="1" spc="0" baseline="0" dirty="0" smtClean="0">
                <a:solidFill>
                  <a:schemeClr val="bg1"/>
                </a:solidFill>
                <a:latin typeface="+mn-ea"/>
                <a:ea typeface="+mn-ea"/>
              </a:rPr>
              <a:t>.</a:t>
            </a:r>
            <a:endParaRPr lang="ko-KR" altLang="en-US" sz="800" b="1" spc="0" baseline="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8375371" y="6608283"/>
            <a:ext cx="1346523" cy="12311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/>
            <a:r>
              <a:rPr lang="ko-KR" altLang="en-US" sz="800" b="1" spc="0" dirty="0" smtClean="0">
                <a:solidFill>
                  <a:schemeClr val="bg1"/>
                </a:solidFill>
                <a:latin typeface="+mn-ea"/>
                <a:ea typeface="+mn-ea"/>
              </a:rPr>
              <a:t>이미지 </a:t>
            </a:r>
            <a:r>
              <a:rPr lang="en-US" altLang="ko-KR" sz="800" b="1" spc="0" dirty="0" smtClean="0">
                <a:solidFill>
                  <a:schemeClr val="bg1"/>
                </a:solidFill>
                <a:latin typeface="+mn-ea"/>
                <a:ea typeface="+mn-ea"/>
              </a:rPr>
              <a:t>- </a:t>
            </a:r>
            <a:r>
              <a:rPr lang="ko-KR" altLang="en-US" sz="800" b="1" spc="0" dirty="0" err="1" smtClean="0">
                <a:solidFill>
                  <a:schemeClr val="bg1"/>
                </a:solidFill>
                <a:latin typeface="+mn-ea"/>
                <a:ea typeface="+mn-ea"/>
              </a:rPr>
              <a:t>한국교육방송공사作</a:t>
            </a:r>
            <a:endParaRPr lang="ko-KR" altLang="en-US" sz="800" b="1" spc="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12955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목차"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 userDrawn="1"/>
        </p:nvSpPr>
        <p:spPr>
          <a:xfrm>
            <a:off x="-1" y="714375"/>
            <a:ext cx="9906002" cy="5267325"/>
          </a:xfrm>
          <a:prstGeom prst="roundRect">
            <a:avLst>
              <a:gd name="adj" fmla="val 0"/>
            </a:avLst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07662" y="902833"/>
            <a:ext cx="6490677" cy="518011"/>
          </a:xfrm>
        </p:spPr>
        <p:txBody>
          <a:bodyPr lIns="0" tIns="0" rIns="0" bIns="0">
            <a:noAutofit/>
          </a:bodyPr>
          <a:lstStyle>
            <a:lvl1pPr algn="l">
              <a:lnSpc>
                <a:spcPct val="100000"/>
              </a:lnSpc>
              <a:defRPr sz="34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r>
              <a:rPr lang="ko-KR" altLang="en-US" dirty="0" smtClean="0"/>
              <a:t>목차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707663" y="1805354"/>
            <a:ext cx="6490676" cy="3946770"/>
          </a:xfrm>
        </p:spPr>
        <p:txBody>
          <a:bodyPr lIns="0" tIns="0" rIns="0" bIns="0">
            <a:normAutofit/>
          </a:bodyPr>
          <a:lstStyle>
            <a:lvl1pPr marL="283500" indent="-5715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romanUcPeriod"/>
              <a:defRPr sz="30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  <a:lvl2pPr marL="540000" indent="-216000">
              <a:spcAft>
                <a:spcPts val="800"/>
              </a:spcAft>
              <a:buFontTx/>
              <a:buBlip>
                <a:blip r:embed="rId3"/>
              </a:buBlip>
              <a:defRPr sz="2200"/>
            </a:lvl2pPr>
            <a:lvl3pPr marL="828000" indent="-180000">
              <a:spcAft>
                <a:spcPts val="800"/>
              </a:spcAft>
              <a:buFontTx/>
              <a:buBlip>
                <a:blip r:embed="rId4"/>
              </a:buBlip>
              <a:defRPr sz="1800"/>
            </a:lvl3pPr>
            <a:lvl4pPr marL="1116000" indent="-144000">
              <a:spcAft>
                <a:spcPts val="800"/>
              </a:spcAft>
              <a:buFont typeface="Wingdings" panose="05000000000000000000" pitchFamily="2" charset="2"/>
              <a:buChar char="§"/>
              <a:defRPr sz="1400"/>
            </a:lvl4pPr>
            <a:lvl5pPr marL="1368000" indent="-144000">
              <a:spcAft>
                <a:spcPts val="800"/>
              </a:spcAft>
              <a:buFont typeface="Calibri" panose="020F0502020204030204" pitchFamily="34" charset="0"/>
              <a:buChar char="‒"/>
              <a:defRPr sz="1200"/>
            </a:lvl5pPr>
          </a:lstStyle>
          <a:p>
            <a:pPr lvl="0"/>
            <a:r>
              <a:rPr lang="en-US" altLang="ko-KR" dirty="0" smtClean="0"/>
              <a:t>Chapter 1</a:t>
            </a:r>
          </a:p>
          <a:p>
            <a:pPr lvl="0"/>
            <a:r>
              <a:rPr lang="en-US" altLang="ko-KR" dirty="0" smtClean="0"/>
              <a:t>Chapter 2</a:t>
            </a:r>
          </a:p>
          <a:p>
            <a:pPr lvl="0"/>
            <a:r>
              <a:rPr lang="en-US" altLang="ko-KR" dirty="0" smtClean="0"/>
              <a:t>Chapter 3</a:t>
            </a:r>
          </a:p>
          <a:p>
            <a:pPr lvl="0"/>
            <a:r>
              <a:rPr lang="en-US" altLang="ko-KR" dirty="0" smtClean="0"/>
              <a:t>Chapter 4</a:t>
            </a:r>
          </a:p>
          <a:p>
            <a:pPr lvl="0"/>
            <a:r>
              <a:rPr lang="en-US" altLang="ko-KR" dirty="0" smtClean="0"/>
              <a:t>Chapter 5</a:t>
            </a:r>
            <a:endParaRPr lang="ko-KR" altLang="en-US" dirty="0" smtClean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274320" y="6521143"/>
            <a:ext cx="1747210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Company or Team Name</a:t>
            </a:r>
            <a:endParaRPr lang="ko-KR" altLang="en-US" sz="120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8267700" y="6468012"/>
            <a:ext cx="1348740" cy="2909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 or BI</a:t>
            </a:r>
            <a:endParaRPr lang="ko-KR" altLang="en-US" sz="12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슬라이드 번호 개체 틀 3"/>
          <p:cNvSpPr txBox="1">
            <a:spLocks/>
          </p:cNvSpPr>
          <p:nvPr userDrawn="1"/>
        </p:nvSpPr>
        <p:spPr>
          <a:xfrm>
            <a:off x="4634646" y="6498076"/>
            <a:ext cx="636708" cy="2308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25D8CA-E13B-4409-97F3-042AFA4F9317}" type="slidenum"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pPr algn="ctr"/>
              <a:t>‹#›</a:t>
            </a:fld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5" name="직선 연결선 4"/>
          <p:cNvCxnSpPr/>
          <p:nvPr userDrawn="1"/>
        </p:nvCxnSpPr>
        <p:spPr>
          <a:xfrm>
            <a:off x="1447800" y="1619250"/>
            <a:ext cx="8458202" cy="0"/>
          </a:xfrm>
          <a:prstGeom prst="line">
            <a:avLst/>
          </a:prstGeom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7489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내용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 userDrawn="1"/>
        </p:nvGrpSpPr>
        <p:grpSpPr>
          <a:xfrm>
            <a:off x="381000" y="219075"/>
            <a:ext cx="9144000" cy="6201312"/>
            <a:chOff x="381000" y="219075"/>
            <a:chExt cx="9144000" cy="6201312"/>
          </a:xfrm>
        </p:grpSpPr>
        <p:sp>
          <p:nvSpPr>
            <p:cNvPr id="16" name="모서리가 둥근 직사각형 15"/>
            <p:cNvSpPr/>
            <p:nvPr userDrawn="1"/>
          </p:nvSpPr>
          <p:spPr>
            <a:xfrm>
              <a:off x="523875" y="714375"/>
              <a:ext cx="8858249" cy="5706012"/>
            </a:xfrm>
            <a:prstGeom prst="roundRect">
              <a:avLst>
                <a:gd name="adj" fmla="val 1902"/>
              </a:avLst>
            </a:prstGeom>
            <a:solidFill>
              <a:schemeClr val="bg1">
                <a:lumMod val="95000"/>
                <a:alpha val="8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모서리가 둥근 직사각형 16"/>
            <p:cNvSpPr/>
            <p:nvPr userDrawn="1"/>
          </p:nvSpPr>
          <p:spPr>
            <a:xfrm>
              <a:off x="381000" y="219075"/>
              <a:ext cx="9144000" cy="814217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rgbClr val="69919D">
                    <a:shade val="30000"/>
                    <a:satMod val="115000"/>
                  </a:srgbClr>
                </a:gs>
                <a:gs pos="50000">
                  <a:srgbClr val="69919D">
                    <a:shade val="67500"/>
                    <a:satMod val="115000"/>
                  </a:srgbClr>
                </a:gs>
                <a:gs pos="100000">
                  <a:srgbClr val="69919D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lvl="0" algn="ctr"/>
              <a:endParaRPr lang="ko-KR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1038" y="365127"/>
            <a:ext cx="8543925" cy="518011"/>
          </a:xfrm>
        </p:spPr>
        <p:txBody>
          <a:bodyPr lIns="0" tIns="0" rIns="0" bIns="0">
            <a:normAutofit/>
          </a:bodyPr>
          <a:lstStyle>
            <a:lvl1pPr>
              <a:lnSpc>
                <a:spcPct val="100000"/>
              </a:lnSpc>
              <a:defRPr sz="3000" b="1" baseline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r>
              <a:rPr lang="en-US" altLang="ko-KR" dirty="0" smtClean="0"/>
              <a:t>Page Title (Type 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273908"/>
            <a:ext cx="8543925" cy="5009661"/>
          </a:xfrm>
        </p:spPr>
        <p:txBody>
          <a:bodyPr lIns="0" tIns="0" rIns="0" bIns="0"/>
          <a:lstStyle>
            <a:lvl1pPr marL="0" indent="-288000">
              <a:spcAft>
                <a:spcPts val="800"/>
              </a:spcAft>
              <a:buFontTx/>
              <a:buBlip>
                <a:blip r:embed="rId2"/>
              </a:buBlip>
              <a:defRPr sz="26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0000" indent="-216000">
              <a:spcAft>
                <a:spcPts val="800"/>
              </a:spcAft>
              <a:buFontTx/>
              <a:buBlip>
                <a:blip r:embed="rId3"/>
              </a:buBlip>
              <a:defRPr sz="2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828000" indent="-180000">
              <a:spcAft>
                <a:spcPts val="800"/>
              </a:spcAft>
              <a:buFontTx/>
              <a:buBlip>
                <a:blip r:embed="rId4"/>
              </a:buBlip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116000" indent="-144000">
              <a:spcAft>
                <a:spcPts val="800"/>
              </a:spcAft>
              <a:buFont typeface="Wingdings" panose="05000000000000000000" pitchFamily="2" charset="2"/>
              <a:buChar char="§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368000" indent="-144000">
              <a:spcAft>
                <a:spcPts val="800"/>
              </a:spcAft>
              <a:buFont typeface="Calibri" panose="020F0502020204030204" pitchFamily="34" charset="0"/>
              <a:buChar char="‒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274320" y="6521143"/>
            <a:ext cx="1747210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Company or Team Name</a:t>
            </a:r>
            <a:endParaRPr lang="ko-KR" altLang="en-US" sz="120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8267700" y="6468012"/>
            <a:ext cx="1348740" cy="2909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 or BI</a:t>
            </a:r>
            <a:endParaRPr lang="ko-KR" altLang="en-US" sz="12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슬라이드 번호 개체 틀 3"/>
          <p:cNvSpPr txBox="1">
            <a:spLocks/>
          </p:cNvSpPr>
          <p:nvPr userDrawn="1"/>
        </p:nvSpPr>
        <p:spPr>
          <a:xfrm>
            <a:off x="4634646" y="6498076"/>
            <a:ext cx="636708" cy="2308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25D8CA-E13B-4409-97F3-042AFA4F9317}" type="slidenum"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pPr algn="ctr"/>
              <a:t>‹#›</a:t>
            </a:fld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281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내용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381000" y="219075"/>
            <a:ext cx="9144000" cy="6201312"/>
            <a:chOff x="381000" y="219075"/>
            <a:chExt cx="9144000" cy="6201312"/>
          </a:xfrm>
        </p:grpSpPr>
        <p:sp>
          <p:nvSpPr>
            <p:cNvPr id="8" name="모서리가 둥근 직사각형 7"/>
            <p:cNvSpPr/>
            <p:nvPr userDrawn="1"/>
          </p:nvSpPr>
          <p:spPr>
            <a:xfrm>
              <a:off x="523875" y="714375"/>
              <a:ext cx="8858249" cy="5706012"/>
            </a:xfrm>
            <a:prstGeom prst="roundRect">
              <a:avLst>
                <a:gd name="adj" fmla="val 1902"/>
              </a:avLst>
            </a:prstGeom>
            <a:solidFill>
              <a:schemeClr val="bg1">
                <a:lumMod val="95000"/>
                <a:alpha val="8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모서리가 둥근 직사각형 11"/>
            <p:cNvSpPr/>
            <p:nvPr userDrawn="1"/>
          </p:nvSpPr>
          <p:spPr>
            <a:xfrm>
              <a:off x="381000" y="219075"/>
              <a:ext cx="9144000" cy="814217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rgbClr val="69919D">
                    <a:shade val="30000"/>
                    <a:satMod val="115000"/>
                  </a:srgbClr>
                </a:gs>
                <a:gs pos="50000">
                  <a:srgbClr val="69919D">
                    <a:shade val="67500"/>
                    <a:satMod val="115000"/>
                  </a:srgbClr>
                </a:gs>
                <a:gs pos="100000">
                  <a:srgbClr val="69919D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lvl="0" algn="ctr"/>
              <a:endParaRPr lang="ko-KR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1038" y="365127"/>
            <a:ext cx="8543925" cy="518011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en-US" sz="3000" b="1" baseline="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altLang="ko-KR" dirty="0" smtClean="0"/>
              <a:t>Page Title (Type 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273908"/>
            <a:ext cx="8543925" cy="5009661"/>
          </a:xfrm>
        </p:spPr>
        <p:txBody>
          <a:bodyPr lIns="0" tIns="0" rIns="0" bIns="0"/>
          <a:lstStyle>
            <a:lvl1pPr marL="0" indent="-360000">
              <a:spcBef>
                <a:spcPts val="0"/>
              </a:spcBef>
              <a:spcAft>
                <a:spcPts val="800"/>
              </a:spcAft>
              <a:buFont typeface="맑은 고딕" panose="020B0503020000020004" pitchFamily="50" charset="-127"/>
              <a:buChar char="■"/>
              <a:defRPr sz="26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0000" indent="-252000">
              <a:spcBef>
                <a:spcPts val="500"/>
              </a:spcBef>
              <a:spcAft>
                <a:spcPts val="800"/>
              </a:spcAft>
              <a:buFont typeface="맑은 고딕" panose="020B0503020000020004" pitchFamily="50" charset="-127"/>
              <a:buChar char="○"/>
              <a:defRPr sz="2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828000" indent="-180000">
              <a:spcAft>
                <a:spcPts val="800"/>
              </a:spcAft>
              <a:buFont typeface="맑은 고딕" panose="020B0503020000020004" pitchFamily="50" charset="-127"/>
              <a:buChar char="▶"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116000" indent="-144000">
              <a:spcAft>
                <a:spcPts val="800"/>
              </a:spcAft>
              <a:buFont typeface="Wingdings" panose="05000000000000000000" pitchFamily="2" charset="2"/>
              <a:buChar char="§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368000" indent="-144000">
              <a:spcAft>
                <a:spcPts val="800"/>
              </a:spcAft>
              <a:buFont typeface="Calibri" panose="020F0502020204030204" pitchFamily="34" charset="0"/>
              <a:buChar char="‒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274320" y="6521143"/>
            <a:ext cx="1747210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Company or Team Name</a:t>
            </a:r>
            <a:endParaRPr lang="ko-KR" altLang="en-US" sz="120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8267700" y="6468012"/>
            <a:ext cx="1348740" cy="2909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 or BI</a:t>
            </a:r>
            <a:endParaRPr lang="ko-KR" altLang="en-US" sz="12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슬라이드 번호 개체 틀 3"/>
          <p:cNvSpPr txBox="1">
            <a:spLocks/>
          </p:cNvSpPr>
          <p:nvPr userDrawn="1"/>
        </p:nvSpPr>
        <p:spPr>
          <a:xfrm>
            <a:off x="4634646" y="6498076"/>
            <a:ext cx="636708" cy="2308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25D8CA-E13B-4409-97F3-042AFA4F9317}" type="slidenum"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pPr algn="ctr"/>
              <a:t>‹#›</a:t>
            </a:fld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13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내용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381000" y="219075"/>
            <a:ext cx="9144000" cy="6201312"/>
            <a:chOff x="381000" y="219075"/>
            <a:chExt cx="9144000" cy="6201312"/>
          </a:xfrm>
        </p:grpSpPr>
        <p:sp>
          <p:nvSpPr>
            <p:cNvPr id="11" name="모서리가 둥근 직사각형 10"/>
            <p:cNvSpPr/>
            <p:nvPr userDrawn="1"/>
          </p:nvSpPr>
          <p:spPr>
            <a:xfrm>
              <a:off x="523875" y="714375"/>
              <a:ext cx="8858249" cy="5706012"/>
            </a:xfrm>
            <a:prstGeom prst="roundRect">
              <a:avLst>
                <a:gd name="adj" fmla="val 1902"/>
              </a:avLst>
            </a:prstGeom>
            <a:solidFill>
              <a:schemeClr val="bg1">
                <a:lumMod val="95000"/>
                <a:alpha val="8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모서리가 둥근 직사각형 11"/>
            <p:cNvSpPr/>
            <p:nvPr userDrawn="1"/>
          </p:nvSpPr>
          <p:spPr>
            <a:xfrm>
              <a:off x="381000" y="219075"/>
              <a:ext cx="9144000" cy="814217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rgbClr val="69919D">
                    <a:shade val="30000"/>
                    <a:satMod val="115000"/>
                  </a:srgbClr>
                </a:gs>
                <a:gs pos="50000">
                  <a:srgbClr val="69919D">
                    <a:shade val="67500"/>
                    <a:satMod val="115000"/>
                  </a:srgbClr>
                </a:gs>
                <a:gs pos="100000">
                  <a:srgbClr val="69919D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lvl="0" algn="ctr"/>
              <a:endParaRPr lang="ko-KR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1038" y="365127"/>
            <a:ext cx="8543925" cy="518011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en-US" sz="3000" b="1" baseline="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altLang="ko-KR" dirty="0" smtClean="0"/>
              <a:t>Page Title (Type 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273908"/>
            <a:ext cx="8543925" cy="5001846"/>
          </a:xfrm>
        </p:spPr>
        <p:txBody>
          <a:bodyPr lIns="0" tIns="0" rIns="0" bIns="0"/>
          <a:lstStyle>
            <a:lvl1pPr marL="0" indent="-288000">
              <a:spcBef>
                <a:spcPts val="0"/>
              </a:spcBef>
              <a:spcAft>
                <a:spcPts val="800"/>
              </a:spcAft>
              <a:buFont typeface="+mj-lt"/>
              <a:buAutoNum type="romanUcPeriod"/>
              <a:defRPr sz="26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0000" indent="-252000">
              <a:spcBef>
                <a:spcPts val="500"/>
              </a:spcBef>
              <a:spcAft>
                <a:spcPts val="800"/>
              </a:spcAft>
              <a:buFont typeface="+mj-lt"/>
              <a:buAutoNum type="arabicPeriod"/>
              <a:defRPr sz="2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864000" indent="-216000">
              <a:spcAft>
                <a:spcPts val="800"/>
              </a:spcAft>
              <a:buFont typeface="+mj-lt"/>
              <a:buAutoNum type="alphaUcPeriod"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152000" indent="-180000">
              <a:spcAft>
                <a:spcPts val="800"/>
              </a:spcAft>
              <a:buFont typeface="+mj-ea"/>
              <a:buAutoNum type="circleNumDbPlain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440000" indent="-108000">
              <a:spcAft>
                <a:spcPts val="800"/>
              </a:spcAft>
              <a:buFont typeface="Arial" panose="020B0604020202020204" pitchFamily="34" charset="0"/>
              <a:buChar char="•"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274320" y="6521143"/>
            <a:ext cx="1747210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Company or Team Name</a:t>
            </a:r>
            <a:endParaRPr lang="ko-KR" altLang="en-US" sz="120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9" name="직사각형 8"/>
          <p:cNvSpPr/>
          <p:nvPr userDrawn="1"/>
        </p:nvSpPr>
        <p:spPr>
          <a:xfrm>
            <a:off x="8267700" y="6468012"/>
            <a:ext cx="1348740" cy="2909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 or BI</a:t>
            </a:r>
            <a:endParaRPr lang="ko-KR" altLang="en-US" sz="12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슬라이드 번호 개체 틀 3"/>
          <p:cNvSpPr txBox="1">
            <a:spLocks/>
          </p:cNvSpPr>
          <p:nvPr userDrawn="1"/>
        </p:nvSpPr>
        <p:spPr>
          <a:xfrm>
            <a:off x="4634646" y="6498076"/>
            <a:ext cx="636708" cy="2308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25D8CA-E13B-4409-97F3-042AFA4F9317}" type="slidenum">
              <a:rPr lang="ko-KR" altLang="en-US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pPr algn="ctr"/>
              <a:t>‹#›</a:t>
            </a:fld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146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끝페이지"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5791200" y="978801"/>
            <a:ext cx="3583356" cy="734400"/>
          </a:xfrm>
        </p:spPr>
        <p:txBody>
          <a:bodyPr vert="horz" lIns="0" tIns="0" rIns="0" bIns="0" rtlCol="0" anchor="ctr">
            <a:noAutofit/>
          </a:bodyPr>
          <a:lstStyle>
            <a:lvl1pPr algn="r">
              <a:defRPr lang="ko-KR" altLang="en-US" sz="4000" b="1" baseline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lvl="0" algn="r">
              <a:lnSpc>
                <a:spcPct val="100000"/>
              </a:lnSpc>
            </a:pPr>
            <a:r>
              <a:rPr lang="en-US" altLang="ko-KR" dirty="0" smtClean="0"/>
              <a:t>Thank You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>
          <a:xfrm>
            <a:off x="6051756" y="4974078"/>
            <a:ext cx="3322800" cy="1523998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ct val="150000"/>
              </a:lnSpc>
              <a:spcBef>
                <a:spcPts val="0"/>
              </a:spcBef>
              <a:buFontTx/>
              <a:buNone/>
              <a:defRPr sz="1600">
                <a:solidFill>
                  <a:schemeClr val="bg1"/>
                </a:solidFill>
                <a:latin typeface="+mn-ea"/>
                <a:ea typeface="+mn-ea"/>
              </a:defRPr>
            </a:lvl1pPr>
            <a:lvl2pPr marL="457200" indent="0" algn="r">
              <a:buFontTx/>
              <a:buNone/>
              <a:defRPr>
                <a:solidFill>
                  <a:schemeClr val="bg1"/>
                </a:solidFill>
              </a:defRPr>
            </a:lvl2pPr>
            <a:lvl3pPr marL="914400" indent="0" algn="r">
              <a:buFontTx/>
              <a:buNone/>
              <a:defRPr>
                <a:solidFill>
                  <a:schemeClr val="bg1"/>
                </a:solidFill>
              </a:defRPr>
            </a:lvl3pPr>
            <a:lvl4pPr marL="1371600" indent="0" algn="r">
              <a:buFontTx/>
              <a:buNone/>
              <a:defRPr>
                <a:solidFill>
                  <a:schemeClr val="bg1"/>
                </a:solidFill>
              </a:defRPr>
            </a:lvl4pPr>
            <a:lvl5pPr marL="1828800" indent="0" algn="r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altLang="ko-KR" dirty="0" smtClean="0"/>
              <a:t>Company or Team Name</a:t>
            </a:r>
          </a:p>
          <a:p>
            <a:pPr lvl="0"/>
            <a:r>
              <a:rPr lang="en-US" altLang="ko-KR" dirty="0" smtClean="0"/>
              <a:t>Presenter Name</a:t>
            </a:r>
          </a:p>
          <a:p>
            <a:pPr lvl="0"/>
            <a:r>
              <a:rPr lang="en-US" altLang="ko-KR" dirty="0" smtClean="0"/>
              <a:t>E-Mail</a:t>
            </a:r>
          </a:p>
          <a:p>
            <a:pPr lvl="0"/>
            <a:r>
              <a:rPr lang="en-US" altLang="ko-KR" dirty="0" smtClean="0"/>
              <a:t>Phone Number</a:t>
            </a:r>
            <a:endParaRPr lang="ko-KR" altLang="en-US" dirty="0"/>
          </a:p>
        </p:txBody>
      </p:sp>
      <p:sp>
        <p:nvSpPr>
          <p:cNvPr id="8" name="슬라이드 번호 개체 틀 3"/>
          <p:cNvSpPr txBox="1">
            <a:spLocks/>
          </p:cNvSpPr>
          <p:nvPr userDrawn="1"/>
        </p:nvSpPr>
        <p:spPr>
          <a:xfrm>
            <a:off x="4634646" y="6498076"/>
            <a:ext cx="636708" cy="2308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25D8CA-E13B-4409-97F3-042AFA4F9317}" type="slidenum">
              <a:rPr lang="ko-KR" altLang="en-US" b="1" smtClean="0">
                <a:solidFill>
                  <a:schemeClr val="bg1"/>
                </a:solidFill>
              </a:rPr>
              <a:pPr algn="ctr"/>
              <a:t>‹#›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390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C06B3-6E30-4975-ABD1-E27C1C6A1AEF}" type="datetimeFigureOut">
              <a:rPr lang="ko-KR" altLang="en-US" smtClean="0"/>
              <a:t>2016-11-28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D269C-5CC2-4C19-993E-C5E985C4B6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845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Presentation Main Title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Presentation Sub Title</a:t>
            </a:r>
            <a:endParaRPr lang="ko-KR" altLang="en-US" dirty="0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-2561896" y="5935720"/>
            <a:ext cx="2081048" cy="906516"/>
          </a:xfrm>
          <a:prstGeom prst="wedgeRoundRectCallout">
            <a:avLst>
              <a:gd name="adj1" fmla="val 71970"/>
              <a:gd name="adj2" fmla="val 32636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원천저작물 출처 설명을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삭제하실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10386848" y="5935720"/>
            <a:ext cx="2081048" cy="906516"/>
          </a:xfrm>
          <a:prstGeom prst="wedgeRoundRectCallout">
            <a:avLst>
              <a:gd name="adj1" fmla="val -70640"/>
              <a:gd name="adj2" fmla="val 29097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원천저작물 저작자명을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삭제하실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10386848" y="1717896"/>
            <a:ext cx="2081048" cy="1192705"/>
          </a:xfrm>
          <a:prstGeom prst="wedgeRoundRectCallout">
            <a:avLst>
              <a:gd name="adj1" fmla="val -71206"/>
              <a:gd name="adj2" fmla="val 21581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Main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및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Sub Title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폰트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크기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색상 등을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9922" y="4963983"/>
            <a:ext cx="2335511" cy="49244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/>
            <a:r>
              <a:rPr lang="en-US" altLang="ko-KR" sz="1600" dirty="0" smtClean="0">
                <a:solidFill>
                  <a:schemeClr val="bg1"/>
                </a:solidFill>
                <a:latin typeface="+mn-ea"/>
                <a:ea typeface="+mn-ea"/>
              </a:rPr>
              <a:t>Company or Team Name</a:t>
            </a:r>
          </a:p>
          <a:p>
            <a:pPr algn="r"/>
            <a:r>
              <a:rPr lang="en-US" altLang="ko-KR" sz="1600" dirty="0" smtClean="0">
                <a:solidFill>
                  <a:schemeClr val="bg1"/>
                </a:solidFill>
                <a:latin typeface="+mn-ea"/>
                <a:ea typeface="+mn-ea"/>
              </a:rPr>
              <a:t>Presenter Name</a:t>
            </a:r>
            <a:endParaRPr lang="ko-KR" altLang="en-US" sz="16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604347" y="5658731"/>
            <a:ext cx="1881086" cy="40575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CI or BI</a:t>
            </a:r>
            <a:endParaRPr lang="ko-KR" altLang="en-US" sz="140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32068" y="3837885"/>
            <a:ext cx="1753365" cy="24622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/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Presentation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Date</a:t>
            </a:r>
            <a:endParaRPr lang="ko-KR" altLang="en-US" sz="16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3369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dirty="0"/>
              <a:t>Chapter 1</a:t>
            </a:r>
          </a:p>
          <a:p>
            <a:pPr lvl="0"/>
            <a:r>
              <a:rPr lang="en-US" altLang="ko-KR" dirty="0"/>
              <a:t>Chapter 2</a:t>
            </a:r>
          </a:p>
          <a:p>
            <a:pPr lvl="0"/>
            <a:r>
              <a:rPr lang="en-US" altLang="ko-KR" dirty="0"/>
              <a:t>Chapter 3</a:t>
            </a:r>
          </a:p>
          <a:p>
            <a:pPr lvl="0"/>
            <a:r>
              <a:rPr lang="en-US" altLang="ko-KR" dirty="0"/>
              <a:t>Chapter 4</a:t>
            </a:r>
          </a:p>
          <a:p>
            <a:pPr lvl="0"/>
            <a:r>
              <a:rPr lang="en-US" altLang="ko-KR" dirty="0"/>
              <a:t>Chapter </a:t>
            </a:r>
            <a:r>
              <a:rPr lang="en-US" altLang="ko-KR" dirty="0" smtClean="0"/>
              <a:t>5</a:t>
            </a:r>
            <a:endParaRPr lang="ko-KR" altLang="en-US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-2561896" y="5935720"/>
            <a:ext cx="2081048" cy="906516"/>
          </a:xfrm>
          <a:prstGeom prst="wedgeRoundRectCallout">
            <a:avLst>
              <a:gd name="adj1" fmla="val 71970"/>
              <a:gd name="adj2" fmla="val 32636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Company or Team Name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10386848" y="5935720"/>
            <a:ext cx="2081048" cy="906516"/>
          </a:xfrm>
          <a:prstGeom prst="wedgeRoundRectCallout">
            <a:avLst>
              <a:gd name="adj1" fmla="val -70640"/>
              <a:gd name="adj2" fmla="val 29097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CI or BI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를 삽입할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-2561896" y="2234883"/>
            <a:ext cx="2081048" cy="1192705"/>
          </a:xfrm>
          <a:prstGeom prst="wedgeRoundRectCallout">
            <a:avLst>
              <a:gd name="adj1" fmla="val 72355"/>
              <a:gd name="adj2" fmla="val 22903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목차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Title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및 내용의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폰트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크기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색상 등을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67463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Page Title (Type 1)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Page Contents Level1</a:t>
            </a:r>
          </a:p>
          <a:p>
            <a:pPr lvl="1"/>
            <a:r>
              <a:rPr lang="en-US" altLang="ko-KR" dirty="0"/>
              <a:t>Page Contents Level2</a:t>
            </a:r>
          </a:p>
          <a:p>
            <a:pPr lvl="2"/>
            <a:r>
              <a:rPr lang="en-US" altLang="ko-KR" dirty="0"/>
              <a:t>Page Contents Level3</a:t>
            </a:r>
          </a:p>
          <a:p>
            <a:pPr lvl="3"/>
            <a:r>
              <a:rPr lang="en-US" altLang="ko-KR" dirty="0"/>
              <a:t>Page Contents Level4</a:t>
            </a:r>
          </a:p>
          <a:p>
            <a:pPr lvl="4"/>
            <a:r>
              <a:rPr lang="en-US" altLang="ko-KR" dirty="0"/>
              <a:t>Page Contents </a:t>
            </a:r>
            <a:r>
              <a:rPr lang="en-US" altLang="ko-KR" dirty="0" smtClean="0"/>
              <a:t>Level5</a:t>
            </a:r>
            <a:endParaRPr lang="ko-KR" altLang="en-US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-2654300" y="170873"/>
            <a:ext cx="2173452" cy="1192705"/>
          </a:xfrm>
          <a:prstGeom prst="wedgeRoundRectCallout">
            <a:avLst>
              <a:gd name="adj1" fmla="val 72355"/>
              <a:gd name="adj2" fmla="val 22903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Page Title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및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Page Contents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폰트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크기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색상 등을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한꺼번에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-2654300" y="5694947"/>
            <a:ext cx="2173452" cy="1147289"/>
          </a:xfrm>
          <a:prstGeom prst="wedgeRoundRectCallout">
            <a:avLst>
              <a:gd name="adj1" fmla="val 71970"/>
              <a:gd name="adj2" fmla="val 32636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Company or Team Name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한꺼번에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10386848" y="5694947"/>
            <a:ext cx="2081048" cy="1147289"/>
          </a:xfrm>
          <a:prstGeom prst="wedgeRoundRectCallout">
            <a:avLst>
              <a:gd name="adj1" fmla="val -70640"/>
              <a:gd name="adj2" fmla="val 29097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CI or BI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를 한꺼번에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삽입할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53689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Page Title (Type </a:t>
            </a:r>
            <a:r>
              <a:rPr lang="en-US" altLang="ko-KR" dirty="0" smtClean="0"/>
              <a:t>2)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Page Contents Level1</a:t>
            </a:r>
          </a:p>
          <a:p>
            <a:pPr lvl="1"/>
            <a:r>
              <a:rPr lang="en-US" altLang="ko-KR" dirty="0"/>
              <a:t>Page Contents Level2</a:t>
            </a:r>
          </a:p>
          <a:p>
            <a:pPr lvl="2"/>
            <a:r>
              <a:rPr lang="en-US" altLang="ko-KR" dirty="0"/>
              <a:t>Page Contents Level3</a:t>
            </a:r>
          </a:p>
          <a:p>
            <a:pPr lvl="3"/>
            <a:r>
              <a:rPr lang="en-US" altLang="ko-KR" dirty="0"/>
              <a:t>Page Contents Level4 </a:t>
            </a:r>
          </a:p>
          <a:p>
            <a:pPr lvl="4"/>
            <a:r>
              <a:rPr lang="en-US" altLang="ko-KR" dirty="0"/>
              <a:t>Page Contents </a:t>
            </a:r>
            <a:r>
              <a:rPr lang="en-US" altLang="ko-KR" dirty="0" smtClean="0"/>
              <a:t>Level5</a:t>
            </a:r>
            <a:endParaRPr lang="ko-KR" altLang="en-US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-2654300" y="170873"/>
            <a:ext cx="2173452" cy="1192705"/>
          </a:xfrm>
          <a:prstGeom prst="wedgeRoundRectCallout">
            <a:avLst>
              <a:gd name="adj1" fmla="val 72355"/>
              <a:gd name="adj2" fmla="val 22903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Page Title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및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Page Contents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폰트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크기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색상 등을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한꺼번에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-2654300" y="5694947"/>
            <a:ext cx="2173452" cy="1147289"/>
          </a:xfrm>
          <a:prstGeom prst="wedgeRoundRectCallout">
            <a:avLst>
              <a:gd name="adj1" fmla="val 71970"/>
              <a:gd name="adj2" fmla="val 32636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Company or Team Name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한꺼번에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10386848" y="5694947"/>
            <a:ext cx="2081048" cy="1147289"/>
          </a:xfrm>
          <a:prstGeom prst="wedgeRoundRectCallout">
            <a:avLst>
              <a:gd name="adj1" fmla="val -70640"/>
              <a:gd name="adj2" fmla="val 29097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CI or BI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를 한꺼번에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삽입할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50931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Page Title (Type </a:t>
            </a:r>
            <a:r>
              <a:rPr lang="en-US" altLang="ko-KR" dirty="0" smtClean="0"/>
              <a:t>3)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Page Contents Level1</a:t>
            </a:r>
          </a:p>
          <a:p>
            <a:pPr lvl="1"/>
            <a:r>
              <a:rPr lang="en-US" altLang="ko-KR" dirty="0"/>
              <a:t>Page Contents Level2</a:t>
            </a:r>
          </a:p>
          <a:p>
            <a:pPr lvl="2"/>
            <a:r>
              <a:rPr lang="en-US" altLang="ko-KR" dirty="0"/>
              <a:t>Page Contents Level3</a:t>
            </a:r>
          </a:p>
          <a:p>
            <a:pPr lvl="3"/>
            <a:r>
              <a:rPr lang="en-US" altLang="ko-KR" dirty="0"/>
              <a:t>Page Contents Level4</a:t>
            </a:r>
          </a:p>
          <a:p>
            <a:pPr lvl="4"/>
            <a:r>
              <a:rPr lang="en-US" altLang="ko-KR" dirty="0"/>
              <a:t>Page Contents </a:t>
            </a:r>
            <a:r>
              <a:rPr lang="en-US" altLang="ko-KR" dirty="0" smtClean="0"/>
              <a:t>Level5</a:t>
            </a:r>
            <a:endParaRPr lang="ko-KR" altLang="en-US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-2654300" y="170873"/>
            <a:ext cx="2173452" cy="1192705"/>
          </a:xfrm>
          <a:prstGeom prst="wedgeRoundRectCallout">
            <a:avLst>
              <a:gd name="adj1" fmla="val 72355"/>
              <a:gd name="adj2" fmla="val 22903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Page Title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및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Page Contents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폰트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크기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색상 등을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한꺼번에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-2654300" y="5694947"/>
            <a:ext cx="2173452" cy="1147289"/>
          </a:xfrm>
          <a:prstGeom prst="wedgeRoundRectCallout">
            <a:avLst>
              <a:gd name="adj1" fmla="val 71970"/>
              <a:gd name="adj2" fmla="val 32636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Company or Team Name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한꺼번에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10386848" y="5694947"/>
            <a:ext cx="2081048" cy="1147289"/>
          </a:xfrm>
          <a:prstGeom prst="wedgeRoundRectCallout">
            <a:avLst>
              <a:gd name="adj1" fmla="val -70640"/>
              <a:gd name="adj2" fmla="val 29097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CI or BI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를 한꺼번에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삽입할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37977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Thank You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6051756" y="2161968"/>
            <a:ext cx="3322800" cy="1523998"/>
          </a:xfrm>
        </p:spPr>
        <p:txBody>
          <a:bodyPr/>
          <a:lstStyle/>
          <a:p>
            <a:pPr lvl="0"/>
            <a:r>
              <a:rPr lang="en-US" altLang="ko-KR" dirty="0" smtClean="0"/>
              <a:t>Company or Team Name</a:t>
            </a:r>
          </a:p>
          <a:p>
            <a:pPr lvl="0"/>
            <a:r>
              <a:rPr lang="en-US" altLang="ko-KR" dirty="0" smtClean="0"/>
              <a:t>Presenter Name</a:t>
            </a:r>
          </a:p>
          <a:p>
            <a:pPr lvl="0"/>
            <a:r>
              <a:rPr lang="en-US" altLang="ko-KR" dirty="0" smtClean="0"/>
              <a:t>E-Mail</a:t>
            </a:r>
          </a:p>
          <a:p>
            <a:pPr lvl="0"/>
            <a:r>
              <a:rPr lang="en-US" altLang="ko-KR" dirty="0" smtClean="0"/>
              <a:t>Phone Number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7493470" y="4134733"/>
            <a:ext cx="1881086" cy="40575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CI or BI</a:t>
            </a:r>
            <a:endParaRPr lang="ko-KR" altLang="en-US" sz="140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10303204" y="2625542"/>
            <a:ext cx="2081048" cy="1192705"/>
          </a:xfrm>
          <a:prstGeom prst="wedgeRoundRectCallout">
            <a:avLst>
              <a:gd name="adj1" fmla="val -68617"/>
              <a:gd name="adj2" fmla="val 21838"/>
              <a:gd name="adj3" fmla="val 16667"/>
            </a:avLst>
          </a:prstGeom>
          <a:solidFill>
            <a:srgbClr val="FFE7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Microsoft PowerPoint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 메뉴의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‘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보기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&gt;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슬라이드마스터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’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에서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인사말 및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Presenter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정보의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폰트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크기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색상 등을 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</a:br>
            <a:r>
              <a:rPr lang="ko-KR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수정할 수 있습니다</a:t>
            </a:r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.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70412861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153</Words>
  <Application>Microsoft Office PowerPoint</Application>
  <PresentationFormat>A4 용지(210x297mm)</PresentationFormat>
  <Paragraphs>52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2" baseType="lpstr">
      <vt:lpstr>나눔고딕 ExtraBold</vt:lpstr>
      <vt:lpstr>맑은 고딕</vt:lpstr>
      <vt:lpstr>Arial</vt:lpstr>
      <vt:lpstr>Calibri</vt:lpstr>
      <vt:lpstr>Wingdings</vt:lpstr>
      <vt:lpstr>디자인 사용자 지정</vt:lpstr>
      <vt:lpstr>Presentation Main Title</vt:lpstr>
      <vt:lpstr>목차</vt:lpstr>
      <vt:lpstr>Page Title (Type 1)</vt:lpstr>
      <vt:lpstr>Page Title (Type 2)</vt:lpstr>
      <vt:lpstr>Page Title (Type 3)</vt:lpstr>
      <vt:lpstr>Thank You</vt:lpstr>
    </vt:vector>
  </TitlesOfParts>
  <Company>LG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Main Title</dc:title>
  <dc:creator>N1511003-pc</dc:creator>
  <cp:lastModifiedBy>USER</cp:lastModifiedBy>
  <cp:revision>11</cp:revision>
  <dcterms:created xsi:type="dcterms:W3CDTF">2016-11-17T08:11:02Z</dcterms:created>
  <dcterms:modified xsi:type="dcterms:W3CDTF">2016-11-27T19:11:40Z</dcterms:modified>
</cp:coreProperties>
</file>